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852" y="-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80-2837-43C2-B560-DF750E7F3BB5}" type="datetimeFigureOut">
              <a:rPr lang="en-GB" smtClean="0"/>
              <a:pPr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6D716-EC18-4824-9ABD-C2DBC018B1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80-2837-43C2-B560-DF750E7F3BB5}" type="datetimeFigureOut">
              <a:rPr lang="en-GB" smtClean="0"/>
              <a:pPr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6D716-EC18-4824-9ABD-C2DBC018B1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80-2837-43C2-B560-DF750E7F3BB5}" type="datetimeFigureOut">
              <a:rPr lang="en-GB" smtClean="0"/>
              <a:pPr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6D716-EC18-4824-9ABD-C2DBC018B1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80-2837-43C2-B560-DF750E7F3BB5}" type="datetimeFigureOut">
              <a:rPr lang="en-GB" smtClean="0"/>
              <a:pPr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6D716-EC18-4824-9ABD-C2DBC018B1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80-2837-43C2-B560-DF750E7F3BB5}" type="datetimeFigureOut">
              <a:rPr lang="en-GB" smtClean="0"/>
              <a:pPr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6D716-EC18-4824-9ABD-C2DBC018B1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80-2837-43C2-B560-DF750E7F3BB5}" type="datetimeFigureOut">
              <a:rPr lang="en-GB" smtClean="0"/>
              <a:pPr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6D716-EC18-4824-9ABD-C2DBC018B1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80-2837-43C2-B560-DF750E7F3BB5}" type="datetimeFigureOut">
              <a:rPr lang="en-GB" smtClean="0"/>
              <a:pPr/>
              <a:t>26/05/2020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6D716-EC18-4824-9ABD-C2DBC018B1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80-2837-43C2-B560-DF750E7F3BB5}" type="datetimeFigureOut">
              <a:rPr lang="en-GB" smtClean="0"/>
              <a:pPr/>
              <a:t>26/05/2020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6D716-EC18-4824-9ABD-C2DBC018B1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80-2837-43C2-B560-DF750E7F3BB5}" type="datetimeFigureOut">
              <a:rPr lang="en-GB" smtClean="0"/>
              <a:pPr/>
              <a:t>26/05/2020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6D716-EC18-4824-9ABD-C2DBC018B1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80-2837-43C2-B560-DF750E7F3BB5}" type="datetimeFigureOut">
              <a:rPr lang="en-GB" smtClean="0"/>
              <a:pPr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6D716-EC18-4824-9ABD-C2DBC018B1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80-2837-43C2-B560-DF750E7F3BB5}" type="datetimeFigureOut">
              <a:rPr lang="en-GB" smtClean="0"/>
              <a:pPr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6D716-EC18-4824-9ABD-C2DBC018B1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E6380-2837-43C2-B560-DF750E7F3BB5}" type="datetimeFigureOut">
              <a:rPr lang="en-GB" smtClean="0"/>
              <a:pPr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6D716-EC18-4824-9ABD-C2DBC018B1E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Name:__________________</a:t>
            </a:r>
            <a:endParaRPr lang="en-GB" sz="1400" dirty="0">
              <a:latin typeface="Comic Sans MS" pitchFamily="66" charset="0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57558" y="1509416"/>
            <a:ext cx="6917988" cy="369678"/>
            <a:chOff x="57558" y="1509416"/>
            <a:chExt cx="6917988" cy="369678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91314" y="1509416"/>
              <a:ext cx="6477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91314" y="1509416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15164" y="1509416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39014" y="1509416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162864" y="1509416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486714" y="1509416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810564" y="1509416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134414" y="1509416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458264" y="1509416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782114" y="1509416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105964" y="1509416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429814" y="1509416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753664" y="1509416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077514" y="1509416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401364" y="1509416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725214" y="1509416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049064" y="1509416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372914" y="1509416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5696764" y="1509416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020614" y="1509416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344464" y="1509416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668314" y="1509416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57558" y="1632873"/>
              <a:ext cx="691798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>
                  <a:latin typeface="Comic Sans MS" pitchFamily="66" charset="0"/>
                </a:rPr>
                <a:t>0       1       2       3      4      5       6      7      8       9     10      11     12     13     14      15     16    17     18     19     20</a:t>
              </a:r>
              <a:endParaRPr lang="en-GB" sz="1000" dirty="0">
                <a:latin typeface="Comic Sans MS" pitchFamily="66" charset="0"/>
              </a:endParaRPr>
            </a:p>
          </p:txBody>
        </p:sp>
      </p:grpSp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847510" y="2514600"/>
          <a:ext cx="516298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775"/>
                <a:gridCol w="2048715"/>
                <a:gridCol w="576716"/>
                <a:gridCol w="200477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11 + 5 =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11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18 + 3 = 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+ 8 = 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12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9 + 9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=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12 + 6 = 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13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15 + 0 =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13 + 2 =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14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12 + 8 =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 + 7 =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15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 + 13 =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 + 15 =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16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 + 7 =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 + 3 + 7 = 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17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 + 7 =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9 + 6 = 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18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 + 4 =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9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19 + 1 =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19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 + 14 =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10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14 + 4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= 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20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16 + 3 =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359924" y="6488348"/>
            <a:ext cx="4533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Fill in the blank squares to complete the sums.</a:t>
            </a:r>
            <a:endParaRPr lang="en-GB" sz="1400" dirty="0">
              <a:latin typeface="Comic Sans MS" pitchFamily="66" charset="0"/>
            </a:endParaRPr>
          </a:p>
        </p:txBody>
      </p:sp>
      <p:grpSp>
        <p:nvGrpSpPr>
          <p:cNvPr id="5" name="Group 48"/>
          <p:cNvGrpSpPr/>
          <p:nvPr/>
        </p:nvGrpSpPr>
        <p:grpSpPr>
          <a:xfrm>
            <a:off x="739302" y="6971508"/>
            <a:ext cx="2286000" cy="523220"/>
            <a:chOff x="573932" y="6397557"/>
            <a:chExt cx="2286000" cy="523220"/>
          </a:xfrm>
        </p:grpSpPr>
        <p:sp>
          <p:nvSpPr>
            <p:cNvPr id="45" name="Rectangle 44"/>
            <p:cNvSpPr/>
            <p:nvPr/>
          </p:nvSpPr>
          <p:spPr>
            <a:xfrm>
              <a:off x="573932" y="6430567"/>
              <a:ext cx="4572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533727" y="6430567"/>
              <a:ext cx="4572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078148" y="6397557"/>
              <a:ext cx="4085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+</a:t>
              </a:r>
              <a:endParaRPr lang="en-GB" sz="28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037944" y="6397557"/>
              <a:ext cx="8219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= 20</a:t>
              </a:r>
              <a:endParaRPr lang="en-GB" sz="2800" dirty="0"/>
            </a:p>
          </p:txBody>
        </p:sp>
      </p:grpSp>
      <p:grpSp>
        <p:nvGrpSpPr>
          <p:cNvPr id="7" name="Group 49"/>
          <p:cNvGrpSpPr/>
          <p:nvPr/>
        </p:nvGrpSpPr>
        <p:grpSpPr>
          <a:xfrm>
            <a:off x="3712724" y="6971508"/>
            <a:ext cx="2286000" cy="523220"/>
            <a:chOff x="573932" y="6397557"/>
            <a:chExt cx="2286000" cy="523220"/>
          </a:xfrm>
        </p:grpSpPr>
        <p:sp>
          <p:nvSpPr>
            <p:cNvPr id="51" name="Rectangle 50"/>
            <p:cNvSpPr/>
            <p:nvPr/>
          </p:nvSpPr>
          <p:spPr>
            <a:xfrm>
              <a:off x="573932" y="6430567"/>
              <a:ext cx="4572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533727" y="6430567"/>
              <a:ext cx="4572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078148" y="6397557"/>
              <a:ext cx="4085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+</a:t>
              </a:r>
              <a:endParaRPr lang="en-GB" sz="28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037944" y="6397557"/>
              <a:ext cx="8219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= 10</a:t>
              </a:r>
              <a:endParaRPr lang="en-GB" sz="2800" dirty="0"/>
            </a:p>
          </p:txBody>
        </p:sp>
      </p:grpSp>
      <p:grpSp>
        <p:nvGrpSpPr>
          <p:cNvPr id="39" name="Group 54"/>
          <p:cNvGrpSpPr/>
          <p:nvPr/>
        </p:nvGrpSpPr>
        <p:grpSpPr>
          <a:xfrm>
            <a:off x="739302" y="7688108"/>
            <a:ext cx="2286000" cy="523220"/>
            <a:chOff x="573932" y="6397557"/>
            <a:chExt cx="2286000" cy="523220"/>
          </a:xfrm>
        </p:grpSpPr>
        <p:sp>
          <p:nvSpPr>
            <p:cNvPr id="56" name="Rectangle 55"/>
            <p:cNvSpPr/>
            <p:nvPr/>
          </p:nvSpPr>
          <p:spPr>
            <a:xfrm>
              <a:off x="573932" y="6430567"/>
              <a:ext cx="4572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533727" y="6430567"/>
              <a:ext cx="4572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078148" y="6397557"/>
              <a:ext cx="4085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+</a:t>
              </a:r>
              <a:endParaRPr lang="en-GB" sz="28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037944" y="6397557"/>
              <a:ext cx="8219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= 20</a:t>
              </a:r>
              <a:endParaRPr lang="en-GB" sz="2800" dirty="0"/>
            </a:p>
          </p:txBody>
        </p:sp>
      </p:grpSp>
      <p:grpSp>
        <p:nvGrpSpPr>
          <p:cNvPr id="41" name="Group 59"/>
          <p:cNvGrpSpPr/>
          <p:nvPr/>
        </p:nvGrpSpPr>
        <p:grpSpPr>
          <a:xfrm>
            <a:off x="739302" y="8404708"/>
            <a:ext cx="2286000" cy="523220"/>
            <a:chOff x="573932" y="6397557"/>
            <a:chExt cx="2286000" cy="523220"/>
          </a:xfrm>
        </p:grpSpPr>
        <p:sp>
          <p:nvSpPr>
            <p:cNvPr id="61" name="Rectangle 60"/>
            <p:cNvSpPr/>
            <p:nvPr/>
          </p:nvSpPr>
          <p:spPr>
            <a:xfrm>
              <a:off x="573932" y="6430567"/>
              <a:ext cx="4572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533727" y="6430567"/>
              <a:ext cx="4572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078148" y="6397557"/>
              <a:ext cx="4085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+</a:t>
              </a:r>
              <a:endParaRPr lang="en-GB" sz="28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037944" y="6397557"/>
              <a:ext cx="8219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= 20</a:t>
              </a:r>
              <a:endParaRPr lang="en-GB" sz="2800" dirty="0"/>
            </a:p>
          </p:txBody>
        </p:sp>
      </p:grpSp>
      <p:grpSp>
        <p:nvGrpSpPr>
          <p:cNvPr id="42" name="Group 64"/>
          <p:cNvGrpSpPr/>
          <p:nvPr/>
        </p:nvGrpSpPr>
        <p:grpSpPr>
          <a:xfrm>
            <a:off x="739302" y="9121309"/>
            <a:ext cx="2286000" cy="523220"/>
            <a:chOff x="573932" y="6397557"/>
            <a:chExt cx="2286000" cy="523220"/>
          </a:xfrm>
        </p:grpSpPr>
        <p:sp>
          <p:nvSpPr>
            <p:cNvPr id="66" name="Rectangle 65"/>
            <p:cNvSpPr/>
            <p:nvPr/>
          </p:nvSpPr>
          <p:spPr>
            <a:xfrm>
              <a:off x="573932" y="6430567"/>
              <a:ext cx="4572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533727" y="6430567"/>
              <a:ext cx="4572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078148" y="6397557"/>
              <a:ext cx="4085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+</a:t>
              </a:r>
              <a:endParaRPr lang="en-GB" sz="28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037944" y="6397557"/>
              <a:ext cx="8219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= 20</a:t>
              </a:r>
              <a:endParaRPr lang="en-GB" sz="2800" dirty="0"/>
            </a:p>
          </p:txBody>
        </p:sp>
      </p:grpSp>
      <p:grpSp>
        <p:nvGrpSpPr>
          <p:cNvPr id="49" name="Group 69"/>
          <p:cNvGrpSpPr/>
          <p:nvPr/>
        </p:nvGrpSpPr>
        <p:grpSpPr>
          <a:xfrm>
            <a:off x="3712724" y="7688108"/>
            <a:ext cx="2286000" cy="523220"/>
            <a:chOff x="573932" y="6397557"/>
            <a:chExt cx="2286000" cy="523220"/>
          </a:xfrm>
        </p:grpSpPr>
        <p:sp>
          <p:nvSpPr>
            <p:cNvPr id="71" name="Rectangle 70"/>
            <p:cNvSpPr/>
            <p:nvPr/>
          </p:nvSpPr>
          <p:spPr>
            <a:xfrm>
              <a:off x="573932" y="6430567"/>
              <a:ext cx="4572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533727" y="6430567"/>
              <a:ext cx="4572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078148" y="6397557"/>
              <a:ext cx="4085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+</a:t>
              </a:r>
              <a:endParaRPr lang="en-GB" sz="28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037944" y="6397557"/>
              <a:ext cx="8219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= 10</a:t>
              </a:r>
              <a:endParaRPr lang="en-GB" sz="2800" dirty="0"/>
            </a:p>
          </p:txBody>
        </p:sp>
      </p:grpSp>
      <p:grpSp>
        <p:nvGrpSpPr>
          <p:cNvPr id="50" name="Group 74"/>
          <p:cNvGrpSpPr/>
          <p:nvPr/>
        </p:nvGrpSpPr>
        <p:grpSpPr>
          <a:xfrm>
            <a:off x="3712724" y="8404708"/>
            <a:ext cx="2286000" cy="523220"/>
            <a:chOff x="573932" y="6397557"/>
            <a:chExt cx="2286000" cy="523220"/>
          </a:xfrm>
        </p:grpSpPr>
        <p:sp>
          <p:nvSpPr>
            <p:cNvPr id="76" name="Rectangle 75"/>
            <p:cNvSpPr/>
            <p:nvPr/>
          </p:nvSpPr>
          <p:spPr>
            <a:xfrm>
              <a:off x="573932" y="6430567"/>
              <a:ext cx="4572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533727" y="6430567"/>
              <a:ext cx="4572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078148" y="6397557"/>
              <a:ext cx="4085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+</a:t>
              </a:r>
              <a:endParaRPr lang="en-GB" sz="28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037944" y="6397557"/>
              <a:ext cx="8219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= 10</a:t>
              </a:r>
              <a:endParaRPr lang="en-GB" sz="2800" dirty="0"/>
            </a:p>
          </p:txBody>
        </p:sp>
      </p:grpSp>
      <p:grpSp>
        <p:nvGrpSpPr>
          <p:cNvPr id="55" name="Group 79"/>
          <p:cNvGrpSpPr/>
          <p:nvPr/>
        </p:nvGrpSpPr>
        <p:grpSpPr>
          <a:xfrm>
            <a:off x="3712724" y="9121309"/>
            <a:ext cx="2286000" cy="523220"/>
            <a:chOff x="573932" y="6397557"/>
            <a:chExt cx="2286000" cy="523220"/>
          </a:xfrm>
        </p:grpSpPr>
        <p:sp>
          <p:nvSpPr>
            <p:cNvPr id="81" name="Rectangle 80"/>
            <p:cNvSpPr/>
            <p:nvPr/>
          </p:nvSpPr>
          <p:spPr>
            <a:xfrm>
              <a:off x="573932" y="6430567"/>
              <a:ext cx="4572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533727" y="6430567"/>
              <a:ext cx="4572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078148" y="6397557"/>
              <a:ext cx="4085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+</a:t>
              </a:r>
              <a:endParaRPr lang="en-GB" sz="28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037944" y="6397557"/>
              <a:ext cx="8219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= 10</a:t>
              </a:r>
              <a:endParaRPr lang="en-GB" sz="2800" dirty="0"/>
            </a:p>
          </p:txBody>
        </p:sp>
      </p:grpSp>
      <p:grpSp>
        <p:nvGrpSpPr>
          <p:cNvPr id="60" name="Group 86"/>
          <p:cNvGrpSpPr/>
          <p:nvPr/>
        </p:nvGrpSpPr>
        <p:grpSpPr>
          <a:xfrm>
            <a:off x="1546697" y="525290"/>
            <a:ext cx="4007796" cy="523220"/>
            <a:chOff x="1536970" y="350196"/>
            <a:chExt cx="4007796" cy="523220"/>
          </a:xfrm>
        </p:grpSpPr>
        <p:sp>
          <p:nvSpPr>
            <p:cNvPr id="85" name="TextBox 84"/>
            <p:cNvSpPr txBox="1"/>
            <p:nvPr/>
          </p:nvSpPr>
          <p:spPr>
            <a:xfrm>
              <a:off x="1536970" y="350196"/>
              <a:ext cx="40077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Addition to 20</a:t>
              </a:r>
              <a:endParaRPr lang="en-GB" sz="2800" dirty="0"/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2217907" y="368615"/>
              <a:ext cx="2645923" cy="486383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1815044" y="2136843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Complete these sums.</a:t>
            </a:r>
            <a:endParaRPr lang="en-GB" sz="1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166</Words>
  <Application>Microsoft Office PowerPoint</Application>
  <PresentationFormat>A4 Paper (210x297 mm)</PresentationFormat>
  <Paragraphs>61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Kerry O'Shea</dc:creator>
  <cp:lastModifiedBy>Heather</cp:lastModifiedBy>
  <cp:revision>2</cp:revision>
  <dcterms:created xsi:type="dcterms:W3CDTF">2016-09-11T14:05:41Z</dcterms:created>
  <dcterms:modified xsi:type="dcterms:W3CDTF">2020-05-26T11:44:08Z</dcterms:modified>
</cp:coreProperties>
</file>