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7" r:id="rId2"/>
    <p:sldId id="28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nibeasts - What am I?" id="{690A1D11-919A-6046-B109-0A8E74B67EC4}">
          <p14:sldIdLst>
            <p14:sldId id="257"/>
            <p14:sldId id="281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BC"/>
    <a:srgbClr val="CEFFF0"/>
    <a:srgbClr val="FFE3CE"/>
    <a:srgbClr val="C4EEFF"/>
    <a:srgbClr val="D6FFCE"/>
    <a:srgbClr val="FFCEEF"/>
    <a:srgbClr val="E3F7FF"/>
    <a:srgbClr val="A7E5FF"/>
    <a:srgbClr val="FFFFFF"/>
    <a:srgbClr val="C2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6"/>
    <p:restoredTop sz="94429"/>
  </p:normalViewPr>
  <p:slideViewPr>
    <p:cSldViewPr snapToGrid="0" snapToObjects="1">
      <p:cViewPr varScale="1">
        <p:scale>
          <a:sx n="107" d="100"/>
          <a:sy n="107" d="100"/>
        </p:scale>
        <p:origin x="184" y="1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6A97E-A21D-3748-9004-BD39580D2ABB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BBACA-0431-8E40-8C5A-9EA269829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38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BD74-B511-3040-993D-8B38F51462CC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D1841-C3C3-0445-BE78-8E5BDEDC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7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18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72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11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62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99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62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46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07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3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45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36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04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09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6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86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32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61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91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34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46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37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69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55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27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D1841-C3C3-0445-BE78-8E5BDEDC45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94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8" y="133894"/>
            <a:ext cx="9487194" cy="6560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40B8-001F-8942-80DE-6F1F93B09C67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1C-07B1-FC4E-8A05-6A8BCE17F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3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40B8-001F-8942-80DE-6F1F93B09C67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1C-07B1-FC4E-8A05-6A8BCE17F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7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40B8-001F-8942-80DE-6F1F93B09C67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1C-07B1-FC4E-8A05-6A8BCE17F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75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40B8-001F-8942-80DE-6F1F93B09C67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1C-07B1-FC4E-8A05-6A8BCE17F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3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40B8-001F-8942-80DE-6F1F93B09C67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1C-07B1-FC4E-8A05-6A8BCE17F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7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40B8-001F-8942-80DE-6F1F93B09C67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1C-07B1-FC4E-8A05-6A8BCE17F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32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40B8-001F-8942-80DE-6F1F93B09C67}" type="datetimeFigureOut">
              <a:rPr lang="en-US" smtClean="0"/>
              <a:t>5/21/20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1C-07B1-FC4E-8A05-6A8BCE17F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6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40B8-001F-8942-80DE-6F1F93B09C67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1C-07B1-FC4E-8A05-6A8BCE17F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6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40B8-001F-8942-80DE-6F1F93B09C67}" type="datetimeFigureOut">
              <a:rPr lang="en-US" smtClean="0"/>
              <a:t>5/21/20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1C-07B1-FC4E-8A05-6A8BCE17FA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7F6E2A-A106-D149-855D-048DF7235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6600" y="112343"/>
            <a:ext cx="9532800" cy="66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40B8-001F-8942-80DE-6F1F93B09C67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1C-07B1-FC4E-8A05-6A8BCE17F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83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E40B8-001F-8942-80DE-6F1F93B09C67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AF1C-07B1-FC4E-8A05-6A8BCE17F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E40B8-001F-8942-80DE-6F1F93B09C67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DAF1C-07B1-FC4E-8A05-6A8BCE17F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4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1073986" y="2560377"/>
            <a:ext cx="77580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Can you solve the clues and use the picture to identify the creature on each slide?</a:t>
            </a:r>
          </a:p>
        </p:txBody>
      </p:sp>
    </p:spTree>
    <p:extLst>
      <p:ext uri="{BB962C8B-B14F-4D97-AF65-F5344CB8AC3E}">
        <p14:creationId xmlns:p14="http://schemas.microsoft.com/office/powerpoint/2010/main" val="987333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Females of my species can reproduce without a male.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live in damp, dark places.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am the only crustacean that lives on land.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seven pairs of legs.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4884" y="4367722"/>
            <a:ext cx="2901688" cy="193255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4785757" y="4918502"/>
            <a:ext cx="404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Woodlouse</a:t>
            </a:r>
          </a:p>
        </p:txBody>
      </p:sp>
    </p:spTree>
    <p:extLst>
      <p:ext uri="{BB962C8B-B14F-4D97-AF65-F5344CB8AC3E}">
        <p14:creationId xmlns:p14="http://schemas.microsoft.com/office/powerpoint/2010/main" val="205429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two pairs of legs on each body segment.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move quite slowly, even though I have a lot of legs.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eat decaying wood and vegetation.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don’t have as many legs as my name suggests!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25751" y="4245868"/>
            <a:ext cx="2319953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4953000" y="4918502"/>
            <a:ext cx="3335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Millipede</a:t>
            </a:r>
          </a:p>
        </p:txBody>
      </p:sp>
    </p:spTree>
    <p:extLst>
      <p:ext uri="{BB962C8B-B14F-4D97-AF65-F5344CB8AC3E}">
        <p14:creationId xmlns:p14="http://schemas.microsoft.com/office/powerpoint/2010/main" val="977808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can move backwards as quickly as I can move forwards.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one pair of legs on each body segment.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use all my legs to move quickly.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paralyse my prey with venom before I eat it.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48801" y="4245868"/>
            <a:ext cx="2073853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106390" y="4918502"/>
            <a:ext cx="3277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Centipede</a:t>
            </a:r>
          </a:p>
        </p:txBody>
      </p:sp>
    </p:spTree>
    <p:extLst>
      <p:ext uri="{BB962C8B-B14F-4D97-AF65-F5344CB8AC3E}">
        <p14:creationId xmlns:p14="http://schemas.microsoft.com/office/powerpoint/2010/main" val="1245041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am both male and female.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aerate the soil.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My body is made up of segments.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If I am cut in half, the half with the saddle will survive.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97595" y="4245868"/>
            <a:ext cx="2176266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4750130" y="4918502"/>
            <a:ext cx="3860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Earthworm</a:t>
            </a:r>
          </a:p>
        </p:txBody>
      </p:sp>
    </p:spTree>
    <p:extLst>
      <p:ext uri="{BB962C8B-B14F-4D97-AF65-F5344CB8AC3E}">
        <p14:creationId xmlns:p14="http://schemas.microsoft.com/office/powerpoint/2010/main" val="2847364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blueish blood.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a radula, a tongue-like structure covered in tiny teeth.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secrete slime to help me move about.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a shell.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60289" y="4245868"/>
            <a:ext cx="2650877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708469" y="491850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Snail</a:t>
            </a:r>
          </a:p>
        </p:txBody>
      </p:sp>
    </p:spTree>
    <p:extLst>
      <p:ext uri="{BB962C8B-B14F-4D97-AF65-F5344CB8AC3E}">
        <p14:creationId xmlns:p14="http://schemas.microsoft.com/office/powerpoint/2010/main" val="3811626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greenish blood.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do not have a shell.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a radula, a tongue-like structure covered in tiny teeth.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secrete slime to help me move about.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4884" y="4370572"/>
            <a:ext cx="2901688" cy="192685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708469" y="491850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Slug</a:t>
            </a:r>
          </a:p>
        </p:txBody>
      </p:sp>
    </p:spTree>
    <p:extLst>
      <p:ext uri="{BB962C8B-B14F-4D97-AF65-F5344CB8AC3E}">
        <p14:creationId xmlns:p14="http://schemas.microsoft.com/office/powerpoint/2010/main" val="2598296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My eggs take between 3 and 10 weeks to develop.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55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can change the brightness of my colour to fit in with my surroundings.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swim backwards by flexing my abdomen and tail.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five pairs of legs for walking, five for swimming and three for eating!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4884" y="4245868"/>
            <a:ext cx="2901688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260769" y="4918502"/>
            <a:ext cx="3123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Shrimp</a:t>
            </a:r>
          </a:p>
        </p:txBody>
      </p:sp>
    </p:spTree>
    <p:extLst>
      <p:ext uri="{BB962C8B-B14F-4D97-AF65-F5344CB8AC3E}">
        <p14:creationId xmlns:p14="http://schemas.microsoft.com/office/powerpoint/2010/main" val="2582835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three main body parts.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live in a colony with thousands of others.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can lift things several times my own weight.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My colony has a queen.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15641" y="4245868"/>
            <a:ext cx="2740173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708469" y="491850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Ant</a:t>
            </a:r>
          </a:p>
        </p:txBody>
      </p:sp>
    </p:spTree>
    <p:extLst>
      <p:ext uri="{BB962C8B-B14F-4D97-AF65-F5344CB8AC3E}">
        <p14:creationId xmlns:p14="http://schemas.microsoft.com/office/powerpoint/2010/main" val="3546959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288992" y="1596662"/>
            <a:ext cx="2466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undergo metamorphosis but I am not an insect.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My larvae has three pairs of legs, one pair of antennae and one eye.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form a kind of cocoon, called a cypris.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cling on to rocks.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4884" y="4366772"/>
            <a:ext cx="2901688" cy="193445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232909" y="4918502"/>
            <a:ext cx="2901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Barnacle</a:t>
            </a:r>
          </a:p>
        </p:txBody>
      </p:sp>
    </p:spTree>
    <p:extLst>
      <p:ext uri="{BB962C8B-B14F-4D97-AF65-F5344CB8AC3E}">
        <p14:creationId xmlns:p14="http://schemas.microsoft.com/office/powerpoint/2010/main" val="4052758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My larvae live underground and eat plant roots.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three body segments and four pairs of legs.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am often mistaken for a spider.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do not spin webs.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4884" y="4432185"/>
            <a:ext cx="2901688" cy="180363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4381995" y="4918502"/>
            <a:ext cx="5023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Daddy Long Legs (Harvestman)</a:t>
            </a:r>
          </a:p>
        </p:txBody>
      </p:sp>
    </p:spTree>
    <p:extLst>
      <p:ext uri="{BB962C8B-B14F-4D97-AF65-F5344CB8AC3E}">
        <p14:creationId xmlns:p14="http://schemas.microsoft.com/office/powerpoint/2010/main" val="3981142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eight legs.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two main body parts.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do not have wings.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can spin a web.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24829" y="4245868"/>
            <a:ext cx="2721798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708469" y="491850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Spider</a:t>
            </a:r>
          </a:p>
        </p:txBody>
      </p:sp>
    </p:spTree>
    <p:extLst>
      <p:ext uri="{BB962C8B-B14F-4D97-AF65-F5344CB8AC3E}">
        <p14:creationId xmlns:p14="http://schemas.microsoft.com/office/powerpoint/2010/main" val="1575013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When I grow out of my shell, I have to find a new one.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If I meet another of my species, I might try to steal their shell!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My tail has a hook on the end, to hold on to my shell.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need a shell but I don’t grow my own; I use empty shells from other animals.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4884" y="4394889"/>
            <a:ext cx="2901688" cy="187822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4821382" y="4918502"/>
            <a:ext cx="378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Hermit Crab</a:t>
            </a:r>
          </a:p>
        </p:txBody>
      </p:sp>
    </p:spTree>
    <p:extLst>
      <p:ext uri="{BB962C8B-B14F-4D97-AF65-F5344CB8AC3E}">
        <p14:creationId xmlns:p14="http://schemas.microsoft.com/office/powerpoint/2010/main" val="1175028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Lots of people are allergic to me.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eat my own droppings.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eat dead skin cells.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am microscopic.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4884" y="4245868"/>
            <a:ext cx="2901688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4334493" y="4918502"/>
            <a:ext cx="4996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House Dust Mite</a:t>
            </a:r>
          </a:p>
        </p:txBody>
      </p:sp>
    </p:spTree>
    <p:extLst>
      <p:ext uri="{BB962C8B-B14F-4D97-AF65-F5344CB8AC3E}">
        <p14:creationId xmlns:p14="http://schemas.microsoft.com/office/powerpoint/2010/main" val="2316084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live in water.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am an annelid.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been used in medicine for thousands of years.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am used in surgery because an enzyme in my saliva helps blood to flow and skin to heal.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4884" y="4368990"/>
            <a:ext cx="2901688" cy="193002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708469" y="491850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Leech</a:t>
            </a:r>
          </a:p>
        </p:txBody>
      </p:sp>
    </p:spTree>
    <p:extLst>
      <p:ext uri="{BB962C8B-B14F-4D97-AF65-F5344CB8AC3E}">
        <p14:creationId xmlns:p14="http://schemas.microsoft.com/office/powerpoint/2010/main" val="829913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spend most of my life as a nymph (larvae).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As an adult, I do not feed.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As an adult, I only live for a day or two.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live near ponds, rivers and streams.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4884" y="4245868"/>
            <a:ext cx="2901688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708469" y="491850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Mayfly</a:t>
            </a:r>
          </a:p>
        </p:txBody>
      </p:sp>
    </p:spTree>
    <p:extLst>
      <p:ext uri="{BB962C8B-B14F-4D97-AF65-F5344CB8AC3E}">
        <p14:creationId xmlns:p14="http://schemas.microsoft.com/office/powerpoint/2010/main" val="4104662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am a parasite.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am an arachnid.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fill up with blood from my host.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carry diseases.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97595" y="4245868"/>
            <a:ext cx="2176266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708469" y="491850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Tick</a:t>
            </a:r>
          </a:p>
        </p:txBody>
      </p:sp>
    </p:spTree>
    <p:extLst>
      <p:ext uri="{BB962C8B-B14F-4D97-AF65-F5344CB8AC3E}">
        <p14:creationId xmlns:p14="http://schemas.microsoft.com/office/powerpoint/2010/main" val="2699990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live in coastal waters.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do not have a heart.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can only travel upwards on my own. I rely on the sea to move 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feed by stinging my prey.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11461" y="4245868"/>
            <a:ext cx="1748533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225143" y="4918502"/>
            <a:ext cx="3230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Jellyfish</a:t>
            </a:r>
          </a:p>
        </p:txBody>
      </p:sp>
    </p:spTree>
    <p:extLst>
      <p:ext uri="{BB962C8B-B14F-4D97-AF65-F5344CB8AC3E}">
        <p14:creationId xmlns:p14="http://schemas.microsoft.com/office/powerpoint/2010/main" val="2795332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a striped abdomen.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collect nectar.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communicate with others by dancing.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produce honey and beeswax.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4884" y="4366772"/>
            <a:ext cx="2901688" cy="193445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708469" y="491850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Bee</a:t>
            </a:r>
          </a:p>
        </p:txBody>
      </p:sp>
    </p:spTree>
    <p:extLst>
      <p:ext uri="{BB962C8B-B14F-4D97-AF65-F5344CB8AC3E}">
        <p14:creationId xmlns:p14="http://schemas.microsoft.com/office/powerpoint/2010/main" val="1869153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a striped abdomen.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can use my sting more than once.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do not swarm.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live in a papery nest, made in a space like an old animal burrow or under a roof.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70901" y="4245868"/>
            <a:ext cx="2629654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708469" y="491850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Wasp</a:t>
            </a:r>
          </a:p>
        </p:txBody>
      </p:sp>
    </p:spTree>
    <p:extLst>
      <p:ext uri="{BB962C8B-B14F-4D97-AF65-F5344CB8AC3E}">
        <p14:creationId xmlns:p14="http://schemas.microsoft.com/office/powerpoint/2010/main" val="2784197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hibernate.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eat aphids.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brightly coloured wing cases, with spots.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My spots warn predators that I am not good to 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69396" y="4245868"/>
            <a:ext cx="2632663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532291" y="4918502"/>
            <a:ext cx="2901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Ladybird</a:t>
            </a:r>
          </a:p>
        </p:txBody>
      </p:sp>
    </p:spTree>
    <p:extLst>
      <p:ext uri="{BB962C8B-B14F-4D97-AF65-F5344CB8AC3E}">
        <p14:creationId xmlns:p14="http://schemas.microsoft.com/office/powerpoint/2010/main" val="1530377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feed during the day.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taste receptors on my feet.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a proboscis, for sucking up my food.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My shiny pupa is called a chrysalis.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97595" y="4245868"/>
            <a:ext cx="2176266" cy="217626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532291" y="4918502"/>
            <a:ext cx="2901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Butterfly</a:t>
            </a:r>
          </a:p>
        </p:txBody>
      </p:sp>
    </p:spTree>
    <p:extLst>
      <p:ext uri="{BB962C8B-B14F-4D97-AF65-F5344CB8AC3E}">
        <p14:creationId xmlns:p14="http://schemas.microsoft.com/office/powerpoint/2010/main" val="472068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am nocturnal.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use my antennae to detect odour molecules.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a proboscis, for sucking up my food.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My silky pupa is called a cocoon.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4884" y="4370187"/>
            <a:ext cx="2901688" cy="192762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708469" y="491850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Moth</a:t>
            </a:r>
          </a:p>
        </p:txBody>
      </p:sp>
    </p:spTree>
    <p:extLst>
      <p:ext uri="{BB962C8B-B14F-4D97-AF65-F5344CB8AC3E}">
        <p14:creationId xmlns:p14="http://schemas.microsoft.com/office/powerpoint/2010/main" val="137065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long antennae.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make a chirping sound by rubbing my wings together.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The warmer it is, the faster I chirp.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My ears are in my front legs.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4884" y="4366203"/>
            <a:ext cx="2901688" cy="193559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5649094" y="4918502"/>
            <a:ext cx="2509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Cricket</a:t>
            </a:r>
          </a:p>
        </p:txBody>
      </p:sp>
    </p:spTree>
    <p:extLst>
      <p:ext uri="{BB962C8B-B14F-4D97-AF65-F5344CB8AC3E}">
        <p14:creationId xmlns:p14="http://schemas.microsoft.com/office/powerpoint/2010/main" val="3028482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C9A89-CBF1-6E4D-91F3-9C216551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51" y="485073"/>
            <a:ext cx="4772297" cy="950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0A8FB-8562-504C-B121-0B36EA6DC097}"/>
              </a:ext>
            </a:extLst>
          </p:cNvPr>
          <p:cNvSpPr txBox="1"/>
          <p:nvPr/>
        </p:nvSpPr>
        <p:spPr>
          <a:xfrm>
            <a:off x="383994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short antennae.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2E16D-D7B0-7C4A-9F83-CCCD89488143}"/>
              </a:ext>
            </a:extLst>
          </p:cNvPr>
          <p:cNvSpPr txBox="1"/>
          <p:nvPr/>
        </p:nvSpPr>
        <p:spPr>
          <a:xfrm>
            <a:off x="2697208" y="1596662"/>
            <a:ext cx="222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My ears are in my bottom.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6A42C-FD2B-7041-91FD-8807FF0DC70A}"/>
              </a:ext>
            </a:extLst>
          </p:cNvPr>
          <p:cNvSpPr txBox="1"/>
          <p:nvPr/>
        </p:nvSpPr>
        <p:spPr>
          <a:xfrm>
            <a:off x="5010422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sing by rubbing my legs on my wings.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D0F3-FF94-8445-8961-18D556CC6F97}"/>
              </a:ext>
            </a:extLst>
          </p:cNvPr>
          <p:cNvSpPr txBox="1"/>
          <p:nvPr/>
        </p:nvSpPr>
        <p:spPr>
          <a:xfrm>
            <a:off x="7323637" y="1596662"/>
            <a:ext cx="2220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 have very strong legs that act like a catapult.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B0D9B-C1B3-D144-A5D4-757057B3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4884" y="4298098"/>
            <a:ext cx="2901688" cy="207180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235324-1B24-1E49-BAED-8B425F05CC6F}"/>
              </a:ext>
            </a:extLst>
          </p:cNvPr>
          <p:cNvSpPr txBox="1"/>
          <p:nvPr/>
        </p:nvSpPr>
        <p:spPr>
          <a:xfrm>
            <a:off x="4595752" y="4918502"/>
            <a:ext cx="437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Grasshopper</a:t>
            </a:r>
          </a:p>
        </p:txBody>
      </p:sp>
    </p:spTree>
    <p:extLst>
      <p:ext uri="{BB962C8B-B14F-4D97-AF65-F5344CB8AC3E}">
        <p14:creationId xmlns:p14="http://schemas.microsoft.com/office/powerpoint/2010/main" val="75121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5599</TotalTime>
  <Words>944</Words>
  <Application>Microsoft Macintosh PowerPoint</Application>
  <PresentationFormat>A4 Paper (210x297 mm)</PresentationFormat>
  <Paragraphs>146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Warner</dc:creator>
  <cp:lastModifiedBy>Microsoft Office User</cp:lastModifiedBy>
  <cp:revision>369</cp:revision>
  <cp:lastPrinted>2019-03-18T14:46:24Z</cp:lastPrinted>
  <dcterms:created xsi:type="dcterms:W3CDTF">2016-05-25T13:48:41Z</dcterms:created>
  <dcterms:modified xsi:type="dcterms:W3CDTF">2020-05-21T11:33:24Z</dcterms:modified>
</cp:coreProperties>
</file>