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5408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66" d="100"/>
          <a:sy n="66" d="100"/>
        </p:scale>
        <p:origin x="3424" y="1432"/>
      </p:cViewPr>
      <p:guideLst>
        <p:guide orient="horz" pos="2160"/>
        <p:guide pos="3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566" y="2130428"/>
            <a:ext cx="810974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132" y="3886200"/>
            <a:ext cx="66786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8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7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3563" y="274641"/>
            <a:ext cx="2325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798" y="274641"/>
            <a:ext cx="6817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3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4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64" y="4406903"/>
            <a:ext cx="81097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64" y="2906713"/>
            <a:ext cx="81097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1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798" y="1600203"/>
            <a:ext cx="45716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7482" y="1600203"/>
            <a:ext cx="45716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2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4" y="274638"/>
            <a:ext cx="85867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45" y="1535113"/>
            <a:ext cx="42155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45" y="2174875"/>
            <a:ext cx="421554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6632" y="1535113"/>
            <a:ext cx="4217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6632" y="2174875"/>
            <a:ext cx="421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8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1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3" y="273050"/>
            <a:ext cx="313888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218" y="273053"/>
            <a:ext cx="53336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043" y="1435103"/>
            <a:ext cx="313888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078" y="4800600"/>
            <a:ext cx="57245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0078" y="612775"/>
            <a:ext cx="57245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0078" y="5367338"/>
            <a:ext cx="57245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8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44" y="274638"/>
            <a:ext cx="85867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44" y="1600203"/>
            <a:ext cx="85867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044" y="6356353"/>
            <a:ext cx="2226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31DF9-4BFB-48EF-82FD-344B4DD730D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9799" y="6356353"/>
            <a:ext cx="3021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627" y="6356353"/>
            <a:ext cx="2226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9BDB-40F8-4DC9-9DF2-2E0DAD8F6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1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1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619" r="18567" b="11905"/>
          <a:stretch/>
        </p:blipFill>
        <p:spPr bwMode="auto">
          <a:xfrm>
            <a:off x="-29063" y="-9306"/>
            <a:ext cx="9569938" cy="68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2817" r="18567" b="11905"/>
          <a:stretch/>
        </p:blipFill>
        <p:spPr bwMode="auto">
          <a:xfrm>
            <a:off x="0" y="-25540"/>
            <a:ext cx="9540875" cy="68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567" b="11905"/>
          <a:stretch/>
        </p:blipFill>
        <p:spPr bwMode="auto">
          <a:xfrm>
            <a:off x="-34355" y="0"/>
            <a:ext cx="95752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9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455" b="12103"/>
          <a:stretch/>
        </p:blipFill>
        <p:spPr bwMode="auto">
          <a:xfrm>
            <a:off x="0" y="-22804"/>
            <a:ext cx="9540875" cy="688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214" r="18566" b="12103"/>
          <a:stretch/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567" b="11905"/>
          <a:stretch/>
        </p:blipFill>
        <p:spPr bwMode="auto">
          <a:xfrm>
            <a:off x="-34355" y="-11864"/>
            <a:ext cx="9575230" cy="68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6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3016" r="18567" b="12103"/>
          <a:stretch/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2817" r="18678" b="12103"/>
          <a:stretch/>
        </p:blipFill>
        <p:spPr bwMode="auto">
          <a:xfrm>
            <a:off x="-1" y="-20464"/>
            <a:ext cx="9540875" cy="687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016" r="18566" b="11905"/>
          <a:stretch/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214" r="18566" b="12103"/>
          <a:stretch/>
        </p:blipFill>
        <p:spPr bwMode="auto">
          <a:xfrm>
            <a:off x="-16340" y="-3696"/>
            <a:ext cx="9557215" cy="686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2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23016" r="18678" b="11905"/>
          <a:stretch/>
        </p:blipFill>
        <p:spPr bwMode="auto">
          <a:xfrm>
            <a:off x="-1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t="22822" r="18516" b="11837"/>
          <a:stretch/>
        </p:blipFill>
        <p:spPr bwMode="auto">
          <a:xfrm>
            <a:off x="-2245" y="-35706"/>
            <a:ext cx="9543119" cy="689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567" b="11707"/>
          <a:stretch/>
        </p:blipFill>
        <p:spPr bwMode="auto">
          <a:xfrm>
            <a:off x="0" y="0"/>
            <a:ext cx="9540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1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22817" r="18567" b="12103"/>
          <a:stretch/>
        </p:blipFill>
        <p:spPr bwMode="auto">
          <a:xfrm>
            <a:off x="0" y="-31598"/>
            <a:ext cx="9540875" cy="68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Linda Babington</cp:lastModifiedBy>
  <cp:revision>7</cp:revision>
  <dcterms:created xsi:type="dcterms:W3CDTF">2015-11-17T12:38:35Z</dcterms:created>
  <dcterms:modified xsi:type="dcterms:W3CDTF">2020-05-27T20:05:42Z</dcterms:modified>
</cp:coreProperties>
</file>