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60" r:id="rId7"/>
    <p:sldId id="259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CC9B-6F3D-4261-9017-90F350140F02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AC58-FACD-4A63-9B63-6DC05D287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447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CC9B-6F3D-4261-9017-90F350140F02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AC58-FACD-4A63-9B63-6DC05D287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744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CC9B-6F3D-4261-9017-90F350140F02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AC58-FACD-4A63-9B63-6DC05D287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17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CC9B-6F3D-4261-9017-90F350140F02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AC58-FACD-4A63-9B63-6DC05D287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1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CC9B-6F3D-4261-9017-90F350140F02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AC58-FACD-4A63-9B63-6DC05D287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19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CC9B-6F3D-4261-9017-90F350140F02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AC58-FACD-4A63-9B63-6DC05D287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58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CC9B-6F3D-4261-9017-90F350140F02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AC58-FACD-4A63-9B63-6DC05D287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914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CC9B-6F3D-4261-9017-90F350140F02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AC58-FACD-4A63-9B63-6DC05D287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52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CC9B-6F3D-4261-9017-90F350140F02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AC58-FACD-4A63-9B63-6DC05D287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75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CC9B-6F3D-4261-9017-90F350140F02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AC58-FACD-4A63-9B63-6DC05D287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24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CC9B-6F3D-4261-9017-90F350140F02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AC58-FACD-4A63-9B63-6DC05D287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268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CCC9B-6F3D-4261-9017-90F350140F02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1AC58-FACD-4A63-9B63-6DC05D287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64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sparent background film strip border - Clip Art Libr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5461" r="6708" b="12216"/>
          <a:stretch/>
        </p:blipFill>
        <p:spPr bwMode="auto">
          <a:xfrm>
            <a:off x="1603663" y="259774"/>
            <a:ext cx="8716653" cy="639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917" t="-476" r="13690" b="17302"/>
          <a:stretch/>
        </p:blipFill>
        <p:spPr>
          <a:xfrm>
            <a:off x="1930400" y="731820"/>
            <a:ext cx="8013875" cy="5307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5963" y="4546222"/>
            <a:ext cx="353680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Bernard MT Condensed" panose="02050806060905020404" pitchFamily="18" charset="0"/>
              </a:rPr>
              <a:t>1920’s dance</a:t>
            </a:r>
          </a:p>
          <a:p>
            <a:r>
              <a:rPr lang="en-GB" sz="2400" dirty="0" smtClean="0">
                <a:latin typeface="Bernard MT Condensed" panose="02050806060905020404" pitchFamily="18" charset="0"/>
              </a:rPr>
              <a:t>Erin, Brooke, Maci and Eve.</a:t>
            </a:r>
          </a:p>
          <a:p>
            <a:r>
              <a:rPr lang="en-GB" sz="2400" dirty="0" err="1" smtClean="0">
                <a:latin typeface="Bernard MT Condensed" panose="02050806060905020404" pitchFamily="18" charset="0"/>
              </a:rPr>
              <a:t>Comng</a:t>
            </a:r>
            <a:r>
              <a:rPr lang="en-GB" sz="2400" dirty="0" smtClean="0">
                <a:latin typeface="Bernard MT Condensed" panose="02050806060905020404" pitchFamily="18" charset="0"/>
              </a:rPr>
              <a:t> to a screen near you!</a:t>
            </a:r>
            <a:endParaRPr lang="en-GB" sz="24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sparent background film strip border - Clip Art Libr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5461" r="6708" b="12216"/>
          <a:stretch/>
        </p:blipFill>
        <p:spPr bwMode="auto">
          <a:xfrm>
            <a:off x="1282701" y="616688"/>
            <a:ext cx="9461499" cy="570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348" r="6250" b="18148"/>
          <a:stretch/>
        </p:blipFill>
        <p:spPr>
          <a:xfrm>
            <a:off x="1692220" y="1215737"/>
            <a:ext cx="8607822" cy="4483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2220" y="4683174"/>
            <a:ext cx="249878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Broadway" panose="04040905080B02020502" pitchFamily="82" charset="0"/>
              </a:rPr>
              <a:t>1940’s dance</a:t>
            </a:r>
          </a:p>
          <a:p>
            <a:r>
              <a:rPr lang="en-GB" sz="2000" dirty="0" smtClean="0">
                <a:latin typeface="Broadway" panose="04040905080B02020502" pitchFamily="82" charset="0"/>
              </a:rPr>
              <a:t>Paige, Shannon, </a:t>
            </a:r>
            <a:endParaRPr lang="en-GB" sz="2000" dirty="0">
              <a:latin typeface="Broadway" panose="04040905080B02020502" pitchFamily="82" charset="0"/>
            </a:endParaRPr>
          </a:p>
          <a:p>
            <a:r>
              <a:rPr lang="en-GB" sz="2000" dirty="0" smtClean="0">
                <a:latin typeface="Broadway" panose="04040905080B02020502" pitchFamily="82" charset="0"/>
              </a:rPr>
              <a:t>Ellie and Nicole.</a:t>
            </a:r>
            <a:endParaRPr lang="en-GB" sz="2000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03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sparent background film strip border - Clip Art Libr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5461" r="6708" b="12216"/>
          <a:stretch/>
        </p:blipFill>
        <p:spPr bwMode="auto">
          <a:xfrm>
            <a:off x="3717507" y="240633"/>
            <a:ext cx="5330800" cy="641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482" t="28675" r="35703" b="21645"/>
          <a:stretch/>
        </p:blipFill>
        <p:spPr>
          <a:xfrm>
            <a:off x="3902149" y="901154"/>
            <a:ext cx="4980178" cy="5110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8441" y="5088166"/>
            <a:ext cx="485540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smtClean="0">
                <a:latin typeface="Harlow Solid Italic" panose="04030604020F02020D02" pitchFamily="82" charset="0"/>
              </a:rPr>
              <a:t>1940’s </a:t>
            </a:r>
            <a:r>
              <a:rPr lang="en-GB" sz="2400" dirty="0" smtClean="0">
                <a:latin typeface="Harlow Solid Italic" panose="04030604020F02020D02" pitchFamily="82" charset="0"/>
              </a:rPr>
              <a:t>Sports Report</a:t>
            </a:r>
          </a:p>
          <a:p>
            <a:pPr algn="ctr"/>
            <a:r>
              <a:rPr lang="en-GB" sz="2400" dirty="0" smtClean="0">
                <a:latin typeface="Harlow Solid Italic" panose="04030604020F02020D02" pitchFamily="82" charset="0"/>
              </a:rPr>
              <a:t>Ella &amp; Ava</a:t>
            </a:r>
          </a:p>
        </p:txBody>
      </p:sp>
    </p:spTree>
    <p:extLst>
      <p:ext uri="{BB962C8B-B14F-4D97-AF65-F5344CB8AC3E}">
        <p14:creationId xmlns:p14="http://schemas.microsoft.com/office/powerpoint/2010/main" val="192718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sparent background film strip border - Clip Art Libr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5461" r="6708" b="12216"/>
          <a:stretch/>
        </p:blipFill>
        <p:spPr bwMode="auto">
          <a:xfrm>
            <a:off x="1283962" y="518510"/>
            <a:ext cx="7432158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542" t="3333" r="18958" b="23087"/>
          <a:stretch/>
        </p:blipFill>
        <p:spPr>
          <a:xfrm>
            <a:off x="1596736" y="1170810"/>
            <a:ext cx="6832600" cy="4524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61238" y="5332146"/>
            <a:ext cx="239718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Forte" panose="03060902040502070203" pitchFamily="66" charset="0"/>
              </a:rPr>
              <a:t>1950’s dance</a:t>
            </a:r>
          </a:p>
          <a:p>
            <a:r>
              <a:rPr lang="en-GB" sz="2000" dirty="0" smtClean="0">
                <a:latin typeface="Forte" panose="03060902040502070203" pitchFamily="66" charset="0"/>
              </a:rPr>
              <a:t>Nicole and Aaliyah</a:t>
            </a:r>
          </a:p>
          <a:p>
            <a:r>
              <a:rPr lang="en-GB" sz="2000" dirty="0" smtClean="0">
                <a:latin typeface="Forte" panose="03060902040502070203" pitchFamily="66" charset="0"/>
              </a:rPr>
              <a:t>Lexi and Evie</a:t>
            </a:r>
          </a:p>
        </p:txBody>
      </p:sp>
    </p:spTree>
    <p:extLst>
      <p:ext uri="{BB962C8B-B14F-4D97-AF65-F5344CB8AC3E}">
        <p14:creationId xmlns:p14="http://schemas.microsoft.com/office/powerpoint/2010/main" val="231147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sparent background film strip border - Clip Art Libr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5461" r="6708" b="12216"/>
          <a:stretch/>
        </p:blipFill>
        <p:spPr bwMode="auto">
          <a:xfrm>
            <a:off x="3389744" y="655781"/>
            <a:ext cx="5597237" cy="557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37306" r="51667" b="22425"/>
          <a:stretch/>
        </p:blipFill>
        <p:spPr bwMode="auto">
          <a:xfrm>
            <a:off x="3620653" y="1264068"/>
            <a:ext cx="5135418" cy="43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27491" y="5218881"/>
            <a:ext cx="239718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Forte" panose="03060902040502070203" pitchFamily="66" charset="0"/>
              </a:rPr>
              <a:t>1950’s interview with Roger Bannister</a:t>
            </a:r>
          </a:p>
          <a:p>
            <a:r>
              <a:rPr lang="en-GB" sz="2000" dirty="0" smtClean="0">
                <a:latin typeface="Forte" panose="03060902040502070203" pitchFamily="66" charset="0"/>
              </a:rPr>
              <a:t>Brooke, Erin &amp; Eve</a:t>
            </a:r>
          </a:p>
        </p:txBody>
      </p:sp>
    </p:spTree>
    <p:extLst>
      <p:ext uri="{BB962C8B-B14F-4D97-AF65-F5344CB8AC3E}">
        <p14:creationId xmlns:p14="http://schemas.microsoft.com/office/powerpoint/2010/main" val="230648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sparent background film strip border - Clip Art Libr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5461" r="6708" b="12216"/>
          <a:stretch/>
        </p:blipFill>
        <p:spPr bwMode="auto">
          <a:xfrm>
            <a:off x="2650836" y="1080655"/>
            <a:ext cx="7065819" cy="47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28147" r="36288" b="21213"/>
          <a:stretch/>
        </p:blipFill>
        <p:spPr bwMode="auto">
          <a:xfrm>
            <a:off x="2930574" y="1648691"/>
            <a:ext cx="6512571" cy="374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75639" y="4858664"/>
            <a:ext cx="1642106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Forte" panose="03060902040502070203" pitchFamily="66" charset="0"/>
              </a:rPr>
              <a:t>1960’s dance</a:t>
            </a:r>
          </a:p>
          <a:p>
            <a:r>
              <a:rPr lang="en-GB" sz="2000" dirty="0" smtClean="0">
                <a:latin typeface="Forte" panose="03060902040502070203" pitchFamily="66" charset="0"/>
              </a:rPr>
              <a:t>Ella, Poppy</a:t>
            </a:r>
          </a:p>
          <a:p>
            <a:r>
              <a:rPr lang="en-GB" sz="2000" dirty="0" smtClean="0">
                <a:latin typeface="Forte" panose="03060902040502070203" pitchFamily="66" charset="0"/>
              </a:rPr>
              <a:t>Isla &amp; Ava</a:t>
            </a:r>
          </a:p>
        </p:txBody>
      </p:sp>
    </p:spTree>
    <p:extLst>
      <p:ext uri="{BB962C8B-B14F-4D97-AF65-F5344CB8AC3E}">
        <p14:creationId xmlns:p14="http://schemas.microsoft.com/office/powerpoint/2010/main" val="205491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sparent background film strip border - Clip Art Libr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5461" r="6708" b="12216"/>
          <a:stretch/>
        </p:blipFill>
        <p:spPr bwMode="auto">
          <a:xfrm>
            <a:off x="4322618" y="555427"/>
            <a:ext cx="4027055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92600" y="5362620"/>
            <a:ext cx="239718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Forte" panose="03060902040502070203" pitchFamily="66" charset="0"/>
              </a:rPr>
              <a:t>1970’s dance</a:t>
            </a:r>
          </a:p>
          <a:p>
            <a:r>
              <a:rPr lang="en-GB" sz="2000" dirty="0" smtClean="0">
                <a:latin typeface="Forte" panose="03060902040502070203" pitchFamily="66" charset="0"/>
              </a:rPr>
              <a:t>Ben, Lyle, </a:t>
            </a:r>
          </a:p>
          <a:p>
            <a:r>
              <a:rPr lang="en-GB" sz="2000" dirty="0" err="1" smtClean="0">
                <a:latin typeface="Forte" panose="03060902040502070203" pitchFamily="66" charset="0"/>
              </a:rPr>
              <a:t>Danyl</a:t>
            </a:r>
            <a:r>
              <a:rPr lang="en-GB" sz="2000" dirty="0" smtClean="0">
                <a:latin typeface="Forte" panose="03060902040502070203" pitchFamily="66" charset="0"/>
              </a:rPr>
              <a:t> &amp; Leighton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19394" r="51743" b="22424"/>
          <a:stretch/>
        </p:blipFill>
        <p:spPr bwMode="auto">
          <a:xfrm>
            <a:off x="4498109" y="1211260"/>
            <a:ext cx="3694546" cy="454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58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sparent background film strip border - Clip Art Libr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5461" r="6708" b="12216"/>
          <a:stretch/>
        </p:blipFill>
        <p:spPr bwMode="auto">
          <a:xfrm>
            <a:off x="1034580" y="555428"/>
            <a:ext cx="7432158" cy="519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23757" y="4738593"/>
            <a:ext cx="239718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Forte" panose="03060902040502070203" pitchFamily="66" charset="0"/>
              </a:rPr>
              <a:t>1980’s dance</a:t>
            </a:r>
          </a:p>
          <a:p>
            <a:r>
              <a:rPr lang="en-GB" sz="2000" dirty="0" smtClean="0">
                <a:latin typeface="Forte" panose="03060902040502070203" pitchFamily="66" charset="0"/>
              </a:rPr>
              <a:t>Michelle, Alex</a:t>
            </a:r>
          </a:p>
          <a:p>
            <a:r>
              <a:rPr lang="en-GB" sz="2000" dirty="0" smtClean="0">
                <a:latin typeface="Forte" panose="03060902040502070203" pitchFamily="66" charset="0"/>
              </a:rPr>
              <a:t>John &amp; Alexander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17508" r="19419" b="20943"/>
          <a:stretch/>
        </p:blipFill>
        <p:spPr bwMode="auto">
          <a:xfrm>
            <a:off x="1364162" y="1175141"/>
            <a:ext cx="6772993" cy="404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30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sparent background film strip border - Clip Art Libr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5461" r="6708" b="12216"/>
          <a:stretch/>
        </p:blipFill>
        <p:spPr bwMode="auto">
          <a:xfrm>
            <a:off x="1219200" y="729673"/>
            <a:ext cx="7158182" cy="411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12921" y="3872201"/>
            <a:ext cx="1804097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Forte" panose="03060902040502070203" pitchFamily="66" charset="0"/>
              </a:rPr>
              <a:t>1990’s </a:t>
            </a:r>
            <a:r>
              <a:rPr lang="en-GB" sz="2000" dirty="0" smtClean="0">
                <a:latin typeface="Forte" panose="03060902040502070203" pitchFamily="66" charset="0"/>
              </a:rPr>
              <a:t>dance</a:t>
            </a:r>
          </a:p>
          <a:p>
            <a:r>
              <a:rPr lang="en-GB" sz="2000" dirty="0" smtClean="0">
                <a:latin typeface="Forte" panose="03060902040502070203" pitchFamily="66" charset="0"/>
              </a:rPr>
              <a:t>Rhys, Daniel.</a:t>
            </a:r>
          </a:p>
          <a:p>
            <a:r>
              <a:rPr lang="en-GB" sz="2000" dirty="0" smtClean="0">
                <a:latin typeface="Forte" panose="03060902040502070203" pitchFamily="66" charset="0"/>
              </a:rPr>
              <a:t>Jayden &amp; Liam</a:t>
            </a:r>
            <a:endParaRPr lang="en-GB" sz="2000" dirty="0" smtClean="0">
              <a:latin typeface="Forte" panose="03060902040502070203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5" t="21144" r="18181" b="25523"/>
          <a:stretch/>
        </p:blipFill>
        <p:spPr bwMode="auto">
          <a:xfrm>
            <a:off x="1420734" y="1198730"/>
            <a:ext cx="6659850" cy="31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38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B4029A18840D47B698F05130B3E200" ma:contentTypeVersion="10" ma:contentTypeDescription="Create a new document." ma:contentTypeScope="" ma:versionID="96cca0075a788dc186550c482bcbc3fd">
  <xsd:schema xmlns:xsd="http://www.w3.org/2001/XMLSchema" xmlns:xs="http://www.w3.org/2001/XMLSchema" xmlns:p="http://schemas.microsoft.com/office/2006/metadata/properties" xmlns:ns2="461ef3d3-0f89-4120-a505-b099e167e8eb" targetNamespace="http://schemas.microsoft.com/office/2006/metadata/properties" ma:root="true" ma:fieldsID="1b748427ed40702323b3053294a7a644" ns2:_="">
    <xsd:import namespace="461ef3d3-0f89-4120-a505-b099e167e8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ef3d3-0f89-4120-a505-b099e167e8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5E5788C-8DB5-42DD-85B5-F42B917C13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1ef3d3-0f89-4120-a505-b099e167e8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10FDD8-06B2-45E0-9FFE-0B8F2DC574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D84224-FEA3-48C6-99BC-C5DC3204C8F0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461ef3d3-0f89-4120-a505-b099e167e8eb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85</Words>
  <Application>Microsoft Office PowerPoint</Application>
  <PresentationFormat>Custom</PresentationFormat>
  <Paragraphs>25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Roddy</dc:creator>
  <cp:lastModifiedBy>AuchPrRoddyH</cp:lastModifiedBy>
  <cp:revision>9</cp:revision>
  <dcterms:created xsi:type="dcterms:W3CDTF">2020-11-17T08:27:55Z</dcterms:created>
  <dcterms:modified xsi:type="dcterms:W3CDTF">2020-12-11T08:12:11Z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0x01010059B4029A18840D47B698F05130B3E200</vt:lpwstr>
  </property>
</Properties>
</file>