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</p:sldMasterIdLst>
  <p:notesMasterIdLst>
    <p:notesMasterId r:id="rId11"/>
  </p:notesMasterIdLst>
  <p:handoutMasterIdLst>
    <p:handoutMasterId r:id="rId12"/>
  </p:handout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>
        <p:scale>
          <a:sx n="100" d="100"/>
          <a:sy n="100" d="100"/>
        </p:scale>
        <p:origin x="-120" y="-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76F12D-2985-47C3-A07C-9F03DD159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F83A19-1DC2-46DB-B3A1-ECF7C417E9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919E1-43AC-4CED-9500-DF4C100BDBF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D6289-F1C3-4041-A186-E428808BD1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7ECA2-D3CC-4290-9914-977FED6D36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98A85-43CB-4CDC-8FF1-647F52B29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91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B7A66-B7EB-42C9-B5DD-873741A0995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B4569-3B6E-468D-B981-DA515F47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0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4569-3B6E-468D-B981-DA515F47B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6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151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3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4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8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5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5/28/2025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414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5/28/2025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0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92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7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5/28/2025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2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5/28/2025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463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5/28/2025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6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tree in the desert">
            <a:extLst>
              <a:ext uri="{FF2B5EF4-FFF2-40B4-BE49-F238E27FC236}">
                <a16:creationId xmlns:a16="http://schemas.microsoft.com/office/drawing/2014/main" id="{12E04C82-C800-2466-F33C-162AF82AC9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4398140-F067-40E9-892C-4DB04C70B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44600" y="-1244600"/>
            <a:ext cx="6858000" cy="93472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1143000"/>
            <a:ext cx="4572000" cy="2984701"/>
          </a:xfrm>
        </p:spPr>
        <p:txBody>
          <a:bodyPr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  <a:cs typeface="Calibri Light"/>
              </a:rPr>
              <a:t>Desert survival</a:t>
            </a:r>
            <a:endParaRPr lang="en-US" sz="60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952" y="4452109"/>
            <a:ext cx="4571999" cy="1318071"/>
          </a:xfrm>
        </p:spPr>
        <p:txBody>
          <a:bodyPr vert="horz" lIns="91440" tIns="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Product design</a:t>
            </a:r>
          </a:p>
          <a:p>
            <a:r>
              <a:rPr lang="en-US" dirty="0">
                <a:solidFill>
                  <a:srgbClr val="FFFFFF"/>
                </a:solidFill>
              </a:rPr>
              <a:t>By Ashton and Toby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8952" y="4291242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11FB3-2D53-FCFF-415B-35EAB7BB5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532" y="1063255"/>
            <a:ext cx="5312254" cy="1806727"/>
          </a:xfrm>
        </p:spPr>
        <p:txBody>
          <a:bodyPr>
            <a:normAutofit/>
          </a:bodyPr>
          <a:lstStyle/>
          <a:p>
            <a:r>
              <a:rPr lang="en-US" sz="5600"/>
              <a:t>Why did we make this product?</a:t>
            </a:r>
          </a:p>
        </p:txBody>
      </p:sp>
      <p:pic>
        <p:nvPicPr>
          <p:cNvPr id="4" name="Picture 3" descr="Deathstalker Scorpion Facts, Pictures &amp; Info. Meet A Deadly Scorpion">
            <a:extLst>
              <a:ext uri="{FF2B5EF4-FFF2-40B4-BE49-F238E27FC236}">
                <a16:creationId xmlns:a16="http://schemas.microsoft.com/office/drawing/2014/main" id="{52F40E72-8C27-13B1-F3D2-9C0B741B5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91" r="20049" b="-1"/>
          <a:stretch/>
        </p:blipFill>
        <p:spPr>
          <a:xfrm>
            <a:off x="1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1FC086D-39EC-448D-97E7-FF23235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86332" y="3088919"/>
            <a:ext cx="52120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BBF09-0847-EB67-8B8C-D980B4561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532" y="3309582"/>
            <a:ext cx="5312254" cy="248515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We designed this product to help humans to survive on a climate where every area of land has become a desert.</a:t>
            </a:r>
          </a:p>
          <a:p>
            <a:pPr marL="0" indent="0">
              <a:buNone/>
            </a:pPr>
            <a:r>
              <a:rPr lang="en-US"/>
              <a:t>This product covers: the human essential needs, the dangers of being in a desert and, the climate of the desert.</a:t>
            </a:r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4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13AB2-189A-1F4C-89EA-7526DB8A4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1"/>
            <a:ext cx="4782039" cy="1966747"/>
          </a:xfrm>
        </p:spPr>
        <p:txBody>
          <a:bodyPr anchor="ctr">
            <a:normAutofit/>
          </a:bodyPr>
          <a:lstStyle/>
          <a:p>
            <a:r>
              <a:rPr lang="en-US"/>
              <a:t>About the product.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EF97C72-3F89-4F0A-9629-01818B389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8503" y="2954301"/>
            <a:ext cx="475488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EB1FF01-70C1-ABA4-FEF7-A3469608F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6" y="3161684"/>
            <a:ext cx="4782166" cy="262040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700" dirty="0"/>
              <a:t>This product design is a solar powered hat.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It can be used as a self-defense weapon, or if you are building a shelter it helps to build it, as it has a blade on the tip of it.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And because it’s a hat it provides protection from the sun.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It has antennas to help so you get better signal for any technology, to get urgent help if your in an emergency.</a:t>
            </a:r>
          </a:p>
        </p:txBody>
      </p:sp>
      <p:pic>
        <p:nvPicPr>
          <p:cNvPr id="4" name="Picture 3" descr="The challenges and risks of solar panels">
            <a:extLst>
              <a:ext uri="{FF2B5EF4-FFF2-40B4-BE49-F238E27FC236}">
                <a16:creationId xmlns:a16="http://schemas.microsoft.com/office/drawing/2014/main" id="{24C763AD-8A1F-86E3-8F8F-1D7F9744F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  <a14:imgEffect>
                      <a14:brightnessContrast bright="-6000" contrast="21000"/>
                    </a14:imgEffect>
                  </a14:imgLayer>
                </a14:imgProps>
              </a:ext>
            </a:extLst>
          </a:blip>
          <a:srcRect l="19553" r="39335" b="-1"/>
          <a:stretch/>
        </p:blipFill>
        <p:spPr>
          <a:xfrm>
            <a:off x="6096000" y="10"/>
            <a:ext cx="6095998" cy="6857990"/>
          </a:xfrm>
          <a:prstGeom prst="rect">
            <a:avLst/>
          </a:prstGeom>
        </p:spPr>
      </p:pic>
      <p:sp>
        <p:nvSpPr>
          <p:cNvPr id="50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91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86AF9-CCDB-DDB1-C16F-D83A3837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744" y="691762"/>
            <a:ext cx="3541205" cy="1706649"/>
          </a:xfrm>
        </p:spPr>
        <p:txBody>
          <a:bodyPr anchor="ctr">
            <a:normAutofit/>
          </a:bodyPr>
          <a:lstStyle/>
          <a:p>
            <a:r>
              <a:rPr lang="en-US" sz="4800"/>
              <a:t>How does it work?</a:t>
            </a:r>
          </a:p>
        </p:txBody>
      </p:sp>
      <p:pic>
        <p:nvPicPr>
          <p:cNvPr id="4" name="Picture 3" descr="Sahara Desert | Seven Natural Wonders of Africa">
            <a:extLst>
              <a:ext uri="{FF2B5EF4-FFF2-40B4-BE49-F238E27FC236}">
                <a16:creationId xmlns:a16="http://schemas.microsoft.com/office/drawing/2014/main" id="{68DC9DA4-7491-A018-09BE-7B22C0C4E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3" y="1132158"/>
            <a:ext cx="6301805" cy="420645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A0812C-8DCE-4CA2-904B-A5A5C12C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2660" y="1005840"/>
            <a:ext cx="0" cy="5852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2944D-5F75-3B4C-958E-29599C08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666" y="2623930"/>
            <a:ext cx="3541205" cy="31581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700" dirty="0"/>
              <a:t>This hat is solar powered which means it uses power from the sun.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700" dirty="0"/>
              <a:t>It also has a USB slot to charge your piece of technology.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700" dirty="0"/>
              <a:t>This power that it gathers from the sun can be used for a lot of different things such as: giving signal to your phone and, giving power to the USB so it can work.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  <a:p>
            <a:pPr marL="0" indent="0">
              <a:lnSpc>
                <a:spcPct val="100000"/>
              </a:lnSpc>
              <a:buNone/>
            </a:pPr>
            <a:endParaRPr lang="en-US" sz="1700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077A8-7B5D-9B3A-4370-0D9516423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drawing of a solar panel&#10;&#10;Description automatically generated">
            <a:extLst>
              <a:ext uri="{FF2B5EF4-FFF2-40B4-BE49-F238E27FC236}">
                <a16:creationId xmlns:a16="http://schemas.microsoft.com/office/drawing/2014/main" id="{29C0CC0A-61E1-BA9B-96A0-0119C4ECA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89" y="260765"/>
            <a:ext cx="7044905" cy="6455745"/>
          </a:xfrm>
        </p:spPr>
      </p:pic>
      <p:pic>
        <p:nvPicPr>
          <p:cNvPr id="3" name="Picture 2" descr="Two boys holding a piece of paper&#10;&#10;Description automatically generated">
            <a:extLst>
              <a:ext uri="{FF2B5EF4-FFF2-40B4-BE49-F238E27FC236}">
                <a16:creationId xmlns:a16="http://schemas.microsoft.com/office/drawing/2014/main" id="{4E0633CF-06F9-1D29-662B-AAFA6FA51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582" y="264545"/>
            <a:ext cx="5014721" cy="658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57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4087B-AB85-8A6B-FEDD-2641B98E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listening.</a:t>
            </a:r>
          </a:p>
        </p:txBody>
      </p:sp>
      <p:pic>
        <p:nvPicPr>
          <p:cNvPr id="5" name="Picture 4" descr="Desert Under Blue Sky · Free Stock Photo">
            <a:extLst>
              <a:ext uri="{FF2B5EF4-FFF2-40B4-BE49-F238E27FC236}">
                <a16:creationId xmlns:a16="http://schemas.microsoft.com/office/drawing/2014/main" id="{CFAA113E-878F-5C16-1EF8-1941D3A89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347940" y="2687128"/>
            <a:ext cx="23596120" cy="9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72855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AnalogousFromLightSeedLeftStep">
      <a:dk1>
        <a:srgbClr val="000000"/>
      </a:dk1>
      <a:lt1>
        <a:srgbClr val="FFFFFF"/>
      </a:lt1>
      <a:dk2>
        <a:srgbClr val="38281F"/>
      </a:dk2>
      <a:lt2>
        <a:srgbClr val="E4E2E8"/>
      </a:lt2>
      <a:accent1>
        <a:srgbClr val="8BAB4F"/>
      </a:accent1>
      <a:accent2>
        <a:srgbClr val="ABA43B"/>
      </a:accent2>
      <a:accent3>
        <a:srgbClr val="E48D30"/>
      </a:accent3>
      <a:accent4>
        <a:srgbClr val="E85F50"/>
      </a:accent4>
      <a:accent5>
        <a:srgbClr val="EC7098"/>
      </a:accent5>
      <a:accent6>
        <a:srgbClr val="E850C0"/>
      </a:accent6>
      <a:hlink>
        <a:srgbClr val="8169AE"/>
      </a:hlink>
      <a:folHlink>
        <a:srgbClr val="7F7F7F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7C683C-DA35-4A0E-ADD0-CC297892D8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239BB0-53B8-40A5-8BB9-15D2ED1AEBC9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E480F86-A978-4060-BF60-56AAB322FDA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0</TotalTime>
  <Words>1</Words>
  <Application>Microsoft Office PowerPoint</Application>
  <PresentationFormat>Widescreen</PresentationFormat>
  <Paragraphs>1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HeadlinesVTI</vt:lpstr>
      <vt:lpstr>Desert survival</vt:lpstr>
      <vt:lpstr>Why did we make this product?</vt:lpstr>
      <vt:lpstr>About the product.</vt:lpstr>
      <vt:lpstr>How does it work?</vt:lpstr>
      <vt:lpstr>PowerPoint Presentation</vt:lpstr>
      <vt:lpstr>Thank you for listening.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Desert survival</dc:title>
  <dc:creator/>
  <cp:lastModifiedBy>Mr Ewing</cp:lastModifiedBy>
  <cp:revision>358</cp:revision>
  <dcterms:created xsi:type="dcterms:W3CDTF">2024-10-30T14:27:21Z</dcterms:created>
  <dcterms:modified xsi:type="dcterms:W3CDTF">2025-05-28T21:02:34Z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