
<file path=[Content_Types].xml><?xml version="1.0" encoding="utf-8"?>
<Types xmlns="http://schemas.openxmlformats.org/package/2006/content-types"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19E1-43AC-4CED-9500-DF4C100BDBF7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8A85-43CB-4CDC-8FF1-647F52B29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7A66-B7EB-42C9-B5DD-873741A09959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4569-3B6E-468D-B981-DA515F47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4569-3B6E-468D-B981-DA515F47B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949A-688B-4AED-AA8E-F203BA3310F5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62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0231-6059-4AF0-B828-13FEB68C6E43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8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E087-9EB9-42E7-B62A-9B8FE3556101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3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7B2A-1291-46F4-B4CC-8BAFDF935B56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6B3B4-A63D-42FA-B9D1-41D36384F384}" type="datetimeFigureOut">
              <a:rPr lang="en-US" dirty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803-F60A-46DD-B88E-307855619A34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8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16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4245-B7F0-48F5-9A59-408A637F0829}" type="datetimeFigureOut">
              <a:rPr lang="en-US" dirty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6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FBFC-AFD0-49F7-9AAB-86AF5F4471C2}" type="datetimeFigureOut">
              <a:rPr lang="en-US" dirty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6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EFA3-A6B6-4916-BD87-2F7F0B6DE4AC}" type="datetimeFigureOut">
              <a:rPr lang="en-US" dirty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FE2-E902-4B86-B2C7-4AE6B54CDB70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9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4E58-F253-4E0F-B41E-2DC0E51ABEA1}" type="datetimeFigureOut">
              <a:rPr lang="en-US" dirty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/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/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/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/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/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/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/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/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/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/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/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/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/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/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/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/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/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/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/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/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/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/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/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/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/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/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/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/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/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/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/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/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/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/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/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/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/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/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/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/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/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/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/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/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/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/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/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/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/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/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/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/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/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/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/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/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/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0F082710-245A-48CB-A5F6-8BB1DF6AB298}" type="datetimeFigureOut">
              <a:rPr lang="en-US" dirty="0"/>
              <a:pPr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578CCF-2EC4-44CB-A694-F6F6E59A398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9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6792">
          <p15:clr>
            <a:srgbClr val="F26B43"/>
          </p15:clr>
        </p15:guide>
        <p15:guide id="3" pos="3720">
          <p15:clr>
            <a:srgbClr val="F26B43"/>
          </p15:clr>
        </p15:guide>
        <p15:guide id="4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563318"/>
            <a:ext cx="2426781" cy="3281410"/>
          </a:xfrm>
        </p:spPr>
        <p:txBody>
          <a:bodyPr anchor="t">
            <a:normAutofit/>
          </a:bodyPr>
          <a:lstStyle/>
          <a:p>
            <a:r>
              <a:rPr lang="en-US" sz="4400">
                <a:solidFill>
                  <a:schemeClr val="accent3"/>
                </a:solidFill>
                <a:cs typeface="Calibri Light"/>
              </a:rPr>
              <a:t>Desert survival</a:t>
            </a:r>
            <a:br>
              <a:rPr lang="en-US" sz="4400">
                <a:cs typeface="Calibri Light"/>
              </a:rPr>
            </a:br>
            <a:br>
              <a:rPr lang="en-US" sz="4400">
                <a:cs typeface="Calibri Light"/>
              </a:rPr>
            </a:br>
            <a:endParaRPr lang="en-US" sz="440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9" y="4837855"/>
            <a:ext cx="2656820" cy="874653"/>
          </a:xfrm>
        </p:spPr>
        <p:txBody>
          <a:bodyPr vert="horz" lIns="91440" tIns="0" rIns="91440" bIns="45720" rtlCol="0" anchor="ctr"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b="1" i="1">
                <a:solidFill>
                  <a:schemeClr val="accent3">
                    <a:lumMod val="49000"/>
                  </a:schemeClr>
                </a:solidFill>
              </a:rPr>
              <a:t>Product design</a:t>
            </a:r>
          </a:p>
          <a:p>
            <a:pPr>
              <a:spcAft>
                <a:spcPts val="600"/>
              </a:spcAft>
            </a:pPr>
            <a:r>
              <a:rPr lang="en-US" b="1" i="1">
                <a:solidFill>
                  <a:schemeClr val="accent3">
                    <a:lumMod val="49000"/>
                  </a:schemeClr>
                </a:solidFill>
              </a:rPr>
              <a:t>By Eve stalker</a:t>
            </a:r>
            <a:r>
              <a:rPr lang="en-US">
                <a:solidFill>
                  <a:schemeClr val="accent5">
                    <a:lumMod val="76000"/>
                  </a:schemeClr>
                </a:solidFill>
              </a:rPr>
              <a:t> </a:t>
            </a:r>
          </a:p>
        </p:txBody>
      </p:sp>
      <p:pic>
        <p:nvPicPr>
          <p:cNvPr id="4" name="Picture 3" descr="Blowing Sands">
            <a:extLst>
              <a:ext uri="{FF2B5EF4-FFF2-40B4-BE49-F238E27FC236}">
                <a16:creationId xmlns:a16="http://schemas.microsoft.com/office/drawing/2014/main" id="{03276A85-1552-8565-8D11-0C121B1BA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6250" b="6250"/>
          <a:stretch/>
        </p:blipFill>
        <p:spPr>
          <a:xfrm>
            <a:off x="3651792" y="565191"/>
            <a:ext cx="7099485" cy="540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4762-98CA-7A51-3F50-18223CB8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05" y="546052"/>
            <a:ext cx="9634011" cy="1325563"/>
          </a:xfrm>
        </p:spPr>
        <p:txBody>
          <a:bodyPr/>
          <a:lstStyle/>
          <a:p>
            <a:r>
              <a:rPr lang="en-US">
                <a:solidFill>
                  <a:schemeClr val="accent3">
                    <a:lumMod val="76000"/>
                  </a:schemeClr>
                </a:solidFill>
              </a:rPr>
              <a:t>Why I made this product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EE7B-BE0D-8239-B1FB-3187F8615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I made this product because I thought it could help with a few things in the desert like cooling it </a:t>
            </a:r>
            <a:r>
              <a:rPr lang="en-US" err="1"/>
              <a:t>down,letting</a:t>
            </a:r>
            <a:r>
              <a:rPr lang="en-US"/>
              <a:t> animals go in for shade, and making plants or getting clean water to drink.</a:t>
            </a:r>
          </a:p>
        </p:txBody>
      </p:sp>
      <p:pic>
        <p:nvPicPr>
          <p:cNvPr id="4" name="Picture 3" descr="Tree in desert">
            <a:extLst>
              <a:ext uri="{FF2B5EF4-FFF2-40B4-BE49-F238E27FC236}">
                <a16:creationId xmlns:a16="http://schemas.microsoft.com/office/drawing/2014/main" id="{450FC7C4-E441-339E-9FF3-8501DBDC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03" y="3053786"/>
            <a:ext cx="6196643" cy="48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4C75-009E-9EEF-873F-B74ECA3D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68695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About my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5FF87-5A4D-2B21-7068-FAC17155A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My product is to help the desert, animals, cool down the desert, and spray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water to make plants like fruit and veggies to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</a:rPr>
              <a:t>eat.It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 has a fan to cool down the desert and to blow the water around the desert. Next there are holes for the</a:t>
            </a:r>
            <a:r>
              <a:rPr lang="en-US"/>
              <a:t> 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water to come out. lastly there is an entrance/exit for animals to go in and out of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139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2AB0-3CFA-017E-F860-C47346D2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508" y="546052"/>
            <a:ext cx="9634011" cy="1325563"/>
          </a:xfrm>
        </p:spPr>
        <p:txBody>
          <a:bodyPr/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How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3115A-90D5-11BF-AA7A-F025239BA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Well it works by having a pump in the middle  that pumps the water out to go through the holes and the fan is portable so u would just need to change the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batteries once and a while. Then the animals would go in and out through the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</a:rPr>
              <a:t>bottom and a little door comes down when the water starts to spray out in the desert.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EBC7D-D264-8BDC-DF02-8EA4A5FC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8CC50-9311-4F65-9B8D-775EEB60289C}" type="datetime1"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54F62-60C2-6610-4355-EAD0A3D37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B79DA-ED4D-D444-2C89-A48E7DB6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FDA77-D70F-39EF-F0F5-C56CD90A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777785" cy="1210543"/>
          </a:xfrm>
        </p:spPr>
        <p:txBody>
          <a:bodyPr>
            <a:normAutofit fontScale="90000"/>
          </a:bodyPr>
          <a:lstStyle/>
          <a:p>
            <a:r>
              <a:rPr lang="en-US"/>
              <a:t>This is my picture of my product.it is called desert fan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53ED-89E2-212C-4C48-605802D0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CC23-20FC-4E4A-A847-653CA3B9C117}" type="datetime1"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96A6D-065E-A983-F5DD-E9FB59B2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C859A-F767-0110-19AD-1475C0F9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60C1DF-A15A-D8BB-7FE7-77010C55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508" y="5957689"/>
            <a:ext cx="9777784" cy="268169"/>
          </a:xfrm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2B1A-E645-29BD-CB94-B7A207DA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Any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E5358-850E-3668-E6F8-25D730CE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464B-7FB2-4BF1-89BB-AE4D404CA83B}" type="datetime1"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2A4CB-BABA-9DFD-49DC-D7E7CEB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25EAD-AB36-D083-D897-BE8633CD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78CCF-2EC4-44CB-A694-F6F6E59A3985}" type="slidenum">
              <a:rPr lang="en-US" dirty="0"/>
              <a:t>6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AFE0E0-5EF5-A0A2-5201-28E2F26A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655764"/>
            <a:ext cx="9634011" cy="570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B0F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8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BohemianVTI">
  <a:themeElements>
    <a:clrScheme name="BohemianVTI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BohemianVTI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Bohemi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AA0957B6-9651-4F50-8EB8-D9F009F1C26A}" vid="{D1E7B544-9A8A-44B5-ABA3-322A5F0453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E480F86-A978-4060-BF60-56AAB322FDA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BohemianVTI</vt:lpstr>
      <vt:lpstr>Desert survival  </vt:lpstr>
      <vt:lpstr>Why I made this product </vt:lpstr>
      <vt:lpstr>About my product</vt:lpstr>
      <vt:lpstr>How does it work?</vt:lpstr>
      <vt:lpstr>This is my picture of my product.it is called desert fan</vt:lpstr>
      <vt:lpstr>Any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 survival  </dc:title>
  <dc:creator/>
  <cp:lastModifiedBy>Mr Ewing</cp:lastModifiedBy>
  <cp:revision>3</cp:revision>
  <dcterms:created xsi:type="dcterms:W3CDTF">2024-10-30T14:22:08Z</dcterms:created>
  <dcterms:modified xsi:type="dcterms:W3CDTF">2025-05-28T21:08:26Z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