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7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5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4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8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5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3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5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BC42-ABDE-4A15-88E9-8A65EC7106B8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A0EB7-FBEE-4DA8-BC9F-4FDD7E5E4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y1Zhpdx-Xt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Pj_mjjUQad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y1Zhpdx-Xt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design-milk.com/bogobrush-the-biodegradable-buy-one-give-one-toothbrush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E4c1gwzPb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61" y="69269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92494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1		4 marks</a:t>
            </a:r>
          </a:p>
          <a:p>
            <a:endParaRPr lang="en-GB" dirty="0"/>
          </a:p>
          <a:p>
            <a:r>
              <a:rPr lang="en-GB" dirty="0" smtClean="0"/>
              <a:t>Aesthetics is an important aspect to consider when designing new products.  What aesthetic factors would a design team have considered when designing this bike?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9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238">
            <a:off x="5025900" y="-570489"/>
            <a:ext cx="3464562" cy="294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366" y="1412776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19	3 marks</a:t>
            </a:r>
          </a:p>
          <a:p>
            <a:r>
              <a:rPr lang="en-GB" dirty="0" smtClean="0"/>
              <a:t>Which </a:t>
            </a:r>
            <a:r>
              <a:rPr lang="en-GB" dirty="0"/>
              <a:t>properties make aluminium a good material choice for this </a:t>
            </a:r>
            <a:r>
              <a:rPr lang="en-GB" dirty="0" err="1"/>
              <a:t>keytag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Question 20	2 marks</a:t>
            </a:r>
          </a:p>
          <a:p>
            <a:r>
              <a:rPr lang="en-GB" dirty="0" smtClean="0"/>
              <a:t>Describe how to mark out the design and shape of this aluminium </a:t>
            </a:r>
            <a:r>
              <a:rPr lang="en-GB" dirty="0" err="1" smtClean="0"/>
              <a:t>keytag</a:t>
            </a:r>
            <a:r>
              <a:rPr lang="en-GB" dirty="0" smtClean="0"/>
              <a:t>.  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Question 21	5 marks</a:t>
            </a:r>
          </a:p>
          <a:p>
            <a:r>
              <a:rPr lang="en-GB" dirty="0" smtClean="0"/>
              <a:t>Outline the stages to be carried out when cutting and shaping this </a:t>
            </a:r>
            <a:r>
              <a:rPr lang="en-GB" dirty="0" err="1" smtClean="0"/>
              <a:t>keytag</a:t>
            </a:r>
            <a:r>
              <a:rPr lang="en-GB" dirty="0" smtClean="0"/>
              <a:t> from a sheet of aluminium.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Question 22	1 mark</a:t>
            </a:r>
          </a:p>
          <a:p>
            <a:r>
              <a:rPr lang="en-GB" dirty="0" smtClean="0"/>
              <a:t>State a piece of equipment suitable for creating the </a:t>
            </a:r>
            <a:r>
              <a:rPr lang="en-GB" dirty="0"/>
              <a:t>puzzle </a:t>
            </a:r>
            <a:r>
              <a:rPr lang="en-GB" dirty="0" smtClean="0"/>
              <a:t>design.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Question 23	1 mark</a:t>
            </a:r>
            <a:endParaRPr lang="en-GB" dirty="0"/>
          </a:p>
          <a:p>
            <a:r>
              <a:rPr lang="en-GB" dirty="0" smtClean="0"/>
              <a:t>Suggest a commercial manufacturing process that could create this </a:t>
            </a:r>
            <a:r>
              <a:rPr lang="en-GB" dirty="0" err="1" smtClean="0"/>
              <a:t>keytag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0788" y="530604"/>
            <a:ext cx="307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12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5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tes.psu.edu/siowfa15/wp-content/uploads/sites/29639/2015/12/Headphone-Zone-BeatsbyD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9343"/>
          <a:stretch/>
        </p:blipFill>
        <p:spPr bwMode="auto">
          <a:xfrm>
            <a:off x="2604652" y="614473"/>
            <a:ext cx="3851565" cy="24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7170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2			1 mark</a:t>
            </a:r>
          </a:p>
          <a:p>
            <a:r>
              <a:rPr lang="en-GB" dirty="0" smtClean="0"/>
              <a:t>State a suitable material for the manufacture of these beats headphones.</a:t>
            </a:r>
          </a:p>
          <a:p>
            <a:endParaRPr lang="en-GB" dirty="0"/>
          </a:p>
          <a:p>
            <a:r>
              <a:rPr lang="en-GB" dirty="0" smtClean="0"/>
              <a:t>Question 3			4 marks</a:t>
            </a:r>
          </a:p>
          <a:p>
            <a:r>
              <a:rPr lang="en-GB" dirty="0" smtClean="0"/>
              <a:t>Describe the properties that would make this material a suitable choice.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veinohio.com/wp-content/uploads/2012/05/Tonka-Chuck-Friends-Rumblin-Chuck-FINAL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2801098" cy="25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42900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4		1 mark</a:t>
            </a:r>
          </a:p>
          <a:p>
            <a:r>
              <a:rPr lang="en-GB" dirty="0" smtClean="0"/>
              <a:t>State the process that this toy would have been manufactured by.</a:t>
            </a:r>
          </a:p>
          <a:p>
            <a:endParaRPr lang="en-GB" dirty="0"/>
          </a:p>
          <a:p>
            <a:r>
              <a:rPr lang="en-GB" dirty="0" smtClean="0"/>
              <a:t>Question 5		6 marks</a:t>
            </a:r>
          </a:p>
          <a:p>
            <a:r>
              <a:rPr lang="en-GB" dirty="0" smtClean="0"/>
              <a:t>Explain why this manufacturing process is suitable for the toy.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.globalsources.com/IMAGES/PDT/B1056987919/Die-Cast-Mol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5263" r="3463" b="7921"/>
          <a:stretch/>
        </p:blipFill>
        <p:spPr bwMode="auto">
          <a:xfrm>
            <a:off x="179512" y="595562"/>
            <a:ext cx="3180177" cy="26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wonderlandmodels.com/media/managed/products/3341-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6"/>
          <a:stretch/>
        </p:blipFill>
        <p:spPr bwMode="auto">
          <a:xfrm>
            <a:off x="6497101" y="836712"/>
            <a:ext cx="2448272" cy="16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sia.ru/images/target/photo/51054084/Aluminum_Alloy_Die_Cast_Produc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5" b="20222"/>
          <a:stretch/>
        </p:blipFill>
        <p:spPr bwMode="auto">
          <a:xfrm>
            <a:off x="3275856" y="1031889"/>
            <a:ext cx="3168352" cy="18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0506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6				1 mark</a:t>
            </a:r>
          </a:p>
          <a:p>
            <a:r>
              <a:rPr lang="en-GB" dirty="0" smtClean="0"/>
              <a:t>State the process used to manufacture these products.</a:t>
            </a:r>
          </a:p>
          <a:p>
            <a:endParaRPr lang="en-GB" dirty="0"/>
          </a:p>
          <a:p>
            <a:r>
              <a:rPr lang="en-GB" dirty="0" smtClean="0"/>
              <a:t>Question 7				2 marks</a:t>
            </a:r>
          </a:p>
          <a:p>
            <a:r>
              <a:rPr lang="en-GB" dirty="0" smtClean="0"/>
              <a:t>Name two materials suitable for this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tairu.net/images/products/products_120335_737688079fed9ba42a059c86a05d35b3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" b="3855"/>
          <a:stretch/>
        </p:blipFill>
        <p:spPr bwMode="auto">
          <a:xfrm>
            <a:off x="323528" y="260648"/>
            <a:ext cx="4032448" cy="36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design-milk.com/images/2012/11/Bogobrush-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" b="8940"/>
          <a:stretch/>
        </p:blipFill>
        <p:spPr bwMode="auto">
          <a:xfrm>
            <a:off x="4211960" y="2934556"/>
            <a:ext cx="4762500" cy="20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apitypes.com/wp-content/uploads/2015/03/RIM-Thin-Walled-Parts-and-Assembli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4421" r="5455"/>
          <a:stretch/>
        </p:blipFill>
        <p:spPr bwMode="auto">
          <a:xfrm>
            <a:off x="4914535" y="289409"/>
            <a:ext cx="3357350" cy="32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95653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8			4 marks</a:t>
            </a:r>
          </a:p>
          <a:p>
            <a:r>
              <a:rPr lang="en-GB" dirty="0" smtClean="0"/>
              <a:t>Describe performance considerations for the chairs.</a:t>
            </a:r>
          </a:p>
          <a:p>
            <a:endParaRPr lang="en-GB" dirty="0"/>
          </a:p>
          <a:p>
            <a:r>
              <a:rPr lang="en-GB" dirty="0" smtClean="0"/>
              <a:t>Question </a:t>
            </a:r>
            <a:r>
              <a:rPr lang="en-GB" dirty="0"/>
              <a:t>9</a:t>
            </a:r>
            <a:r>
              <a:rPr lang="en-GB" dirty="0" smtClean="0"/>
              <a:t>			2 mark</a:t>
            </a:r>
          </a:p>
          <a:p>
            <a:r>
              <a:rPr lang="en-GB" dirty="0" smtClean="0"/>
              <a:t>State which manufacturing process is suitable for these products.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912" r="41095" b="43195"/>
          <a:stretch/>
        </p:blipFill>
        <p:spPr bwMode="auto">
          <a:xfrm>
            <a:off x="1398895" y="1412776"/>
            <a:ext cx="6346209" cy="19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770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10				4 marks</a:t>
            </a:r>
          </a:p>
          <a:p>
            <a:r>
              <a:rPr lang="en-GB" dirty="0" smtClean="0"/>
              <a:t>Explain ways in which designers can reduce the environmental impact of their products.</a:t>
            </a:r>
          </a:p>
          <a:p>
            <a:r>
              <a:rPr lang="en-GB" dirty="0" smtClean="0"/>
              <a:t>(You may wish to refer to products with which you are familiar.)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7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6511" r="41791" b="47948"/>
          <a:stretch/>
        </p:blipFill>
        <p:spPr bwMode="auto">
          <a:xfrm>
            <a:off x="1418207" y="1628800"/>
            <a:ext cx="6196084" cy="34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35" y="188640"/>
            <a:ext cx="4151784" cy="41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464" y="2092985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11	1 mark</a:t>
            </a:r>
          </a:p>
          <a:p>
            <a:r>
              <a:rPr lang="en-GB" dirty="0" smtClean="0"/>
              <a:t>State a suitable hardwood for the clouds.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Question 12	2 marks</a:t>
            </a:r>
          </a:p>
          <a:p>
            <a:r>
              <a:rPr lang="en-GB" dirty="0" smtClean="0"/>
              <a:t>Why is this a suitable material.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Question 13	4 marks</a:t>
            </a:r>
          </a:p>
          <a:p>
            <a:r>
              <a:rPr lang="en-GB" dirty="0" smtClean="0"/>
              <a:t>Describe the stages for making the sun shape in the workshop.  </a:t>
            </a:r>
          </a:p>
          <a:p>
            <a:r>
              <a:rPr lang="en-GB" dirty="0" smtClean="0"/>
              <a:t>(</a:t>
            </a:r>
            <a:r>
              <a:rPr lang="en-GB" i="1" dirty="0" smtClean="0"/>
              <a:t>marking, cutting, shaping, assembling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Question 14	4 marks</a:t>
            </a:r>
          </a:p>
          <a:p>
            <a:r>
              <a:rPr lang="en-GB" dirty="0" smtClean="0"/>
              <a:t>The clouds are identical components.  Describe two methods a student could use to ensure this accuracy.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1464" y="1196752"/>
            <a:ext cx="307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11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6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24"/>
            <a:ext cx="5217046" cy="315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294" y="2937718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15 	1 mark</a:t>
            </a:r>
          </a:p>
          <a:p>
            <a:r>
              <a:rPr lang="en-GB" dirty="0" smtClean="0"/>
              <a:t>State a suitable material for the workshop manufacture of this product.</a:t>
            </a:r>
          </a:p>
          <a:p>
            <a:endParaRPr lang="en-GB" dirty="0" smtClean="0"/>
          </a:p>
          <a:p>
            <a:r>
              <a:rPr lang="en-GB" dirty="0" smtClean="0"/>
              <a:t>Question 16	3 marks</a:t>
            </a:r>
          </a:p>
          <a:p>
            <a:r>
              <a:rPr lang="en-GB" dirty="0" smtClean="0"/>
              <a:t>Explain why your choice of material would be suitable.</a:t>
            </a:r>
          </a:p>
          <a:p>
            <a:endParaRPr lang="en-GB" dirty="0"/>
          </a:p>
          <a:p>
            <a:r>
              <a:rPr lang="en-GB" dirty="0" smtClean="0"/>
              <a:t>Question 17	1 mark</a:t>
            </a:r>
          </a:p>
          <a:p>
            <a:r>
              <a:rPr lang="en-GB" dirty="0" smtClean="0"/>
              <a:t>The desk tidy has been shaped and bent into this profile.  Name a piece of workshop equipment used for this process.</a:t>
            </a:r>
          </a:p>
          <a:p>
            <a:endParaRPr lang="en-GB" dirty="0"/>
          </a:p>
          <a:p>
            <a:r>
              <a:rPr lang="en-GB" dirty="0" smtClean="0"/>
              <a:t>Question 18	6 marks</a:t>
            </a:r>
          </a:p>
          <a:p>
            <a:r>
              <a:rPr lang="en-GB" dirty="0" smtClean="0"/>
              <a:t>Describe the stages for marking out, heating and shaping.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1464" y="1196752"/>
            <a:ext cx="307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11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Scriven</dc:creator>
  <cp:lastModifiedBy>H Scriven</cp:lastModifiedBy>
  <cp:revision>30</cp:revision>
  <dcterms:created xsi:type="dcterms:W3CDTF">2016-04-20T14:09:22Z</dcterms:created>
  <dcterms:modified xsi:type="dcterms:W3CDTF">2016-05-19T13:41:57Z</dcterms:modified>
</cp:coreProperties>
</file>