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7CE5DD39-0A3B-4D03-B051-85205A45BF32}" type="datetimeFigureOut">
              <a:rPr lang="en-GB" smtClean="0"/>
              <a:t>15/11/2019</a:t>
            </a:fld>
            <a:endParaRPr lang="en-GB"/>
          </a:p>
        </p:txBody>
      </p:sp>
      <p:sp>
        <p:nvSpPr>
          <p:cNvPr id="5" name="Footer Placeholder 4"/>
          <p:cNvSpPr>
            <a:spLocks noGrp="1"/>
          </p:cNvSpPr>
          <p:nvPr>
            <p:ph type="ftr" sz="quarter" idx="11"/>
          </p:nvPr>
        </p:nvSpPr>
        <p:spPr>
          <a:xfrm>
            <a:off x="1028700" y="4323846"/>
            <a:ext cx="4800600" cy="365125"/>
          </a:xfrm>
        </p:spPr>
        <p:txBody>
          <a:bodyPr/>
          <a:lstStyle/>
          <a:p>
            <a:endParaRPr lang="en-GB"/>
          </a:p>
        </p:txBody>
      </p:sp>
      <p:sp>
        <p:nvSpPr>
          <p:cNvPr id="6" name="Slide Number Placeholder 5"/>
          <p:cNvSpPr>
            <a:spLocks noGrp="1"/>
          </p:cNvSpPr>
          <p:nvPr>
            <p:ph type="sldNum" sz="quarter" idx="12"/>
          </p:nvPr>
        </p:nvSpPr>
        <p:spPr>
          <a:xfrm>
            <a:off x="6057900" y="1430867"/>
            <a:ext cx="2057400" cy="365125"/>
          </a:xfrm>
        </p:spPr>
        <p:txBody>
          <a:bodyPr/>
          <a:lstStyle/>
          <a:p>
            <a:fld id="{95C770F3-976F-43F9-8C57-9098DD720A73}" type="slidenum">
              <a:rPr lang="en-GB" smtClean="0"/>
              <a:t>‹#›</a:t>
            </a:fld>
            <a:endParaRPr lang="en-GB"/>
          </a:p>
        </p:txBody>
      </p:sp>
    </p:spTree>
    <p:extLst>
      <p:ext uri="{BB962C8B-B14F-4D97-AF65-F5344CB8AC3E}">
        <p14:creationId xmlns:p14="http://schemas.microsoft.com/office/powerpoint/2010/main" val="2833866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E5DD39-0A3B-4D03-B051-85205A45BF32}" type="datetimeFigureOut">
              <a:rPr lang="en-GB" smtClean="0"/>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C770F3-976F-43F9-8C57-9098DD720A73}" type="slidenum">
              <a:rPr lang="en-GB" smtClean="0"/>
              <a:t>‹#›</a:t>
            </a:fld>
            <a:endParaRPr lang="en-GB"/>
          </a:p>
        </p:txBody>
      </p:sp>
    </p:spTree>
    <p:extLst>
      <p:ext uri="{BB962C8B-B14F-4D97-AF65-F5344CB8AC3E}">
        <p14:creationId xmlns:p14="http://schemas.microsoft.com/office/powerpoint/2010/main" val="125918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7CE5DD39-0A3B-4D03-B051-85205A45BF32}" type="datetimeFigureOut">
              <a:rPr lang="en-GB" smtClean="0"/>
              <a:t>15/11/2019</a:t>
            </a:fld>
            <a:endParaRPr lang="en-GB"/>
          </a:p>
        </p:txBody>
      </p:sp>
      <p:sp>
        <p:nvSpPr>
          <p:cNvPr id="6" name="Footer Placeholder 5"/>
          <p:cNvSpPr>
            <a:spLocks noGrp="1"/>
          </p:cNvSpPr>
          <p:nvPr>
            <p:ph type="ftr" sz="quarter" idx="11"/>
          </p:nvPr>
        </p:nvSpPr>
        <p:spPr>
          <a:xfrm>
            <a:off x="514350" y="379942"/>
            <a:ext cx="5243619" cy="365125"/>
          </a:xfrm>
        </p:spPr>
        <p:txBody>
          <a:bodyPr/>
          <a:lstStyle/>
          <a:p>
            <a:endParaRPr lang="en-GB"/>
          </a:p>
        </p:txBody>
      </p:sp>
      <p:sp>
        <p:nvSpPr>
          <p:cNvPr id="7" name="Slide Number Placeholder 6"/>
          <p:cNvSpPr>
            <a:spLocks noGrp="1"/>
          </p:cNvSpPr>
          <p:nvPr>
            <p:ph type="sldNum" sz="quarter" idx="12"/>
          </p:nvPr>
        </p:nvSpPr>
        <p:spPr>
          <a:xfrm>
            <a:off x="8146839" y="381001"/>
            <a:ext cx="482811" cy="365125"/>
          </a:xfrm>
        </p:spPr>
        <p:txBody>
          <a:bodyPr/>
          <a:lstStyle/>
          <a:p>
            <a:fld id="{95C770F3-976F-43F9-8C57-9098DD720A73}" type="slidenum">
              <a:rPr lang="en-GB" smtClean="0"/>
              <a:t>‹#›</a:t>
            </a:fld>
            <a:endParaRPr lang="en-GB"/>
          </a:p>
        </p:txBody>
      </p:sp>
    </p:spTree>
    <p:extLst>
      <p:ext uri="{BB962C8B-B14F-4D97-AF65-F5344CB8AC3E}">
        <p14:creationId xmlns:p14="http://schemas.microsoft.com/office/powerpoint/2010/main" val="3110654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7CE5DD39-0A3B-4D03-B051-85205A45BF32}" type="datetimeFigureOut">
              <a:rPr lang="en-GB" smtClean="0"/>
              <a:t>15/11/2019</a:t>
            </a:fld>
            <a:endParaRPr lang="en-GB"/>
          </a:p>
        </p:txBody>
      </p:sp>
      <p:sp>
        <p:nvSpPr>
          <p:cNvPr id="6" name="Footer Placeholder 5"/>
          <p:cNvSpPr>
            <a:spLocks noGrp="1"/>
          </p:cNvSpPr>
          <p:nvPr>
            <p:ph type="ftr" sz="quarter" idx="11"/>
          </p:nvPr>
        </p:nvSpPr>
        <p:spPr>
          <a:xfrm>
            <a:off x="514350" y="379942"/>
            <a:ext cx="5243619" cy="365125"/>
          </a:xfrm>
        </p:spPr>
        <p:txBody>
          <a:bodyPr/>
          <a:lstStyle/>
          <a:p>
            <a:endParaRPr lang="en-GB"/>
          </a:p>
        </p:txBody>
      </p:sp>
      <p:sp>
        <p:nvSpPr>
          <p:cNvPr id="7" name="Slide Number Placeholder 6"/>
          <p:cNvSpPr>
            <a:spLocks noGrp="1"/>
          </p:cNvSpPr>
          <p:nvPr>
            <p:ph type="sldNum" sz="quarter" idx="12"/>
          </p:nvPr>
        </p:nvSpPr>
        <p:spPr>
          <a:xfrm>
            <a:off x="8146839" y="381001"/>
            <a:ext cx="482811" cy="365125"/>
          </a:xfrm>
        </p:spPr>
        <p:txBody>
          <a:bodyPr/>
          <a:lstStyle/>
          <a:p>
            <a:fld id="{95C770F3-976F-43F9-8C57-9098DD720A73}" type="slidenum">
              <a:rPr lang="en-GB" smtClean="0"/>
              <a:t>‹#›</a:t>
            </a:fld>
            <a:endParaRPr lang="en-GB"/>
          </a:p>
        </p:txBody>
      </p:sp>
      <p:sp>
        <p:nvSpPr>
          <p:cNvPr id="9" name="TextBox 8"/>
          <p:cNvSpPr txBox="1"/>
          <p:nvPr/>
        </p:nvSpPr>
        <p:spPr>
          <a:xfrm>
            <a:off x="357188" y="9334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8238173" y="270129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84885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7CE5DD39-0A3B-4D03-B051-85205A45BF32}" type="datetimeFigureOut">
              <a:rPr lang="en-GB" smtClean="0"/>
              <a:t>15/11/2019</a:t>
            </a:fld>
            <a:endParaRPr lang="en-GB"/>
          </a:p>
        </p:txBody>
      </p:sp>
      <p:sp>
        <p:nvSpPr>
          <p:cNvPr id="6" name="Footer Placeholder 5"/>
          <p:cNvSpPr>
            <a:spLocks noGrp="1"/>
          </p:cNvSpPr>
          <p:nvPr>
            <p:ph type="ftr" sz="quarter" idx="11"/>
          </p:nvPr>
        </p:nvSpPr>
        <p:spPr>
          <a:xfrm>
            <a:off x="514350" y="378884"/>
            <a:ext cx="5243619" cy="365125"/>
          </a:xfrm>
        </p:spPr>
        <p:txBody>
          <a:bodyPr/>
          <a:lstStyle/>
          <a:p>
            <a:endParaRPr lang="en-GB"/>
          </a:p>
        </p:txBody>
      </p:sp>
      <p:sp>
        <p:nvSpPr>
          <p:cNvPr id="7" name="Slide Number Placeholder 6"/>
          <p:cNvSpPr>
            <a:spLocks noGrp="1"/>
          </p:cNvSpPr>
          <p:nvPr>
            <p:ph type="sldNum" sz="quarter" idx="12"/>
          </p:nvPr>
        </p:nvSpPr>
        <p:spPr>
          <a:xfrm>
            <a:off x="8146839" y="381001"/>
            <a:ext cx="482811" cy="365125"/>
          </a:xfrm>
        </p:spPr>
        <p:txBody>
          <a:bodyPr/>
          <a:lstStyle/>
          <a:p>
            <a:fld id="{95C770F3-976F-43F9-8C57-9098DD720A73}" type="slidenum">
              <a:rPr lang="en-GB" smtClean="0"/>
              <a:t>‹#›</a:t>
            </a:fld>
            <a:endParaRPr lang="en-GB"/>
          </a:p>
        </p:txBody>
      </p:sp>
    </p:spTree>
    <p:extLst>
      <p:ext uri="{BB962C8B-B14F-4D97-AF65-F5344CB8AC3E}">
        <p14:creationId xmlns:p14="http://schemas.microsoft.com/office/powerpoint/2010/main" val="596232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CE5DD39-0A3B-4D03-B051-85205A45BF32}" type="datetimeFigureOut">
              <a:rPr lang="en-GB" smtClean="0"/>
              <a:t>15/11/2019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C770F3-976F-43F9-8C57-9098DD720A73}" type="slidenum">
              <a:rPr lang="en-GB" smtClean="0"/>
              <a:t>‹#›</a:t>
            </a:fld>
            <a:endParaRPr lang="en-GB"/>
          </a:p>
        </p:txBody>
      </p:sp>
    </p:spTree>
    <p:extLst>
      <p:ext uri="{BB962C8B-B14F-4D97-AF65-F5344CB8AC3E}">
        <p14:creationId xmlns:p14="http://schemas.microsoft.com/office/powerpoint/2010/main" val="2251732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CE5DD39-0A3B-4D03-B051-85205A45BF32}" type="datetimeFigureOut">
              <a:rPr lang="en-GB" smtClean="0"/>
              <a:t>15/11/2019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C770F3-976F-43F9-8C57-9098DD720A73}" type="slidenum">
              <a:rPr lang="en-GB" smtClean="0"/>
              <a:t>‹#›</a:t>
            </a:fld>
            <a:endParaRPr lang="en-GB"/>
          </a:p>
        </p:txBody>
      </p:sp>
    </p:spTree>
    <p:extLst>
      <p:ext uri="{BB962C8B-B14F-4D97-AF65-F5344CB8AC3E}">
        <p14:creationId xmlns:p14="http://schemas.microsoft.com/office/powerpoint/2010/main" val="2857514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E5DD39-0A3B-4D03-B051-85205A45BF32}"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C770F3-976F-43F9-8C57-9098DD720A73}" type="slidenum">
              <a:rPr lang="en-GB" smtClean="0"/>
              <a:t>‹#›</a:t>
            </a:fld>
            <a:endParaRPr lang="en-GB"/>
          </a:p>
        </p:txBody>
      </p:sp>
    </p:spTree>
    <p:extLst>
      <p:ext uri="{BB962C8B-B14F-4D97-AF65-F5344CB8AC3E}">
        <p14:creationId xmlns:p14="http://schemas.microsoft.com/office/powerpoint/2010/main" val="1055384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fld id="{7CE5DD39-0A3B-4D03-B051-85205A45BF32}" type="datetimeFigureOut">
              <a:rPr lang="en-GB" smtClean="0"/>
              <a:t>15/11/2019</a:t>
            </a:fld>
            <a:endParaRPr lang="en-GB"/>
          </a:p>
        </p:txBody>
      </p:sp>
      <p:sp>
        <p:nvSpPr>
          <p:cNvPr id="5" name="Footer Placeholder 4"/>
          <p:cNvSpPr>
            <a:spLocks noGrp="1"/>
          </p:cNvSpPr>
          <p:nvPr>
            <p:ph type="ftr" sz="quarter" idx="11"/>
          </p:nvPr>
        </p:nvSpPr>
        <p:spPr>
          <a:xfrm>
            <a:off x="514350" y="381001"/>
            <a:ext cx="5243619" cy="365125"/>
          </a:xfrm>
        </p:spPr>
        <p:txBody>
          <a:bodyPr/>
          <a:lstStyle/>
          <a:p>
            <a:endParaRPr lang="en-GB"/>
          </a:p>
        </p:txBody>
      </p:sp>
      <p:sp>
        <p:nvSpPr>
          <p:cNvPr id="6" name="Slide Number Placeholder 5"/>
          <p:cNvSpPr>
            <a:spLocks noGrp="1"/>
          </p:cNvSpPr>
          <p:nvPr>
            <p:ph type="sldNum" sz="quarter" idx="12"/>
          </p:nvPr>
        </p:nvSpPr>
        <p:spPr>
          <a:xfrm>
            <a:off x="8146839" y="381001"/>
            <a:ext cx="482811" cy="365125"/>
          </a:xfrm>
        </p:spPr>
        <p:txBody>
          <a:bodyPr/>
          <a:lstStyle/>
          <a:p>
            <a:fld id="{95C770F3-976F-43F9-8C57-9098DD720A73}" type="slidenum">
              <a:rPr lang="en-GB" smtClean="0"/>
              <a:t>‹#›</a:t>
            </a:fld>
            <a:endParaRPr lang="en-GB"/>
          </a:p>
        </p:txBody>
      </p:sp>
    </p:spTree>
    <p:extLst>
      <p:ext uri="{BB962C8B-B14F-4D97-AF65-F5344CB8AC3E}">
        <p14:creationId xmlns:p14="http://schemas.microsoft.com/office/powerpoint/2010/main" val="295843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E5DD39-0A3B-4D03-B051-85205A45BF32}"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C770F3-976F-43F9-8C57-9098DD720A73}" type="slidenum">
              <a:rPr lang="en-GB" smtClean="0"/>
              <a:t>‹#›</a:t>
            </a:fld>
            <a:endParaRPr lang="en-GB"/>
          </a:p>
        </p:txBody>
      </p:sp>
    </p:spTree>
    <p:extLst>
      <p:ext uri="{BB962C8B-B14F-4D97-AF65-F5344CB8AC3E}">
        <p14:creationId xmlns:p14="http://schemas.microsoft.com/office/powerpoint/2010/main" val="1283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4"/>
            <a:ext cx="81152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fld id="{7CE5DD39-0A3B-4D03-B051-85205A45BF32}" type="datetimeFigureOut">
              <a:rPr lang="en-GB" smtClean="0"/>
              <a:t>15/11/2019</a:t>
            </a:fld>
            <a:endParaRPr lang="en-GB"/>
          </a:p>
        </p:txBody>
      </p:sp>
      <p:sp>
        <p:nvSpPr>
          <p:cNvPr id="5" name="Footer Placeholder 4"/>
          <p:cNvSpPr>
            <a:spLocks noGrp="1"/>
          </p:cNvSpPr>
          <p:nvPr>
            <p:ph type="ftr" sz="quarter" idx="11"/>
          </p:nvPr>
        </p:nvSpPr>
        <p:spPr>
          <a:xfrm>
            <a:off x="514350" y="381002"/>
            <a:ext cx="5243619" cy="364065"/>
          </a:xfrm>
        </p:spPr>
        <p:txBody>
          <a:bodyPr/>
          <a:lstStyle/>
          <a:p>
            <a:endParaRPr lang="en-GB"/>
          </a:p>
        </p:txBody>
      </p:sp>
      <p:sp>
        <p:nvSpPr>
          <p:cNvPr id="6" name="Slide Number Placeholder 5"/>
          <p:cNvSpPr>
            <a:spLocks noGrp="1"/>
          </p:cNvSpPr>
          <p:nvPr>
            <p:ph type="sldNum" sz="quarter" idx="12"/>
          </p:nvPr>
        </p:nvSpPr>
        <p:spPr>
          <a:xfrm>
            <a:off x="8146839" y="381001"/>
            <a:ext cx="482811" cy="365125"/>
          </a:xfrm>
        </p:spPr>
        <p:txBody>
          <a:bodyPr/>
          <a:lstStyle/>
          <a:p>
            <a:fld id="{95C770F3-976F-43F9-8C57-9098DD720A73}" type="slidenum">
              <a:rPr lang="en-GB" smtClean="0"/>
              <a:t>‹#›</a:t>
            </a:fld>
            <a:endParaRPr lang="en-GB"/>
          </a:p>
        </p:txBody>
      </p:sp>
    </p:spTree>
    <p:extLst>
      <p:ext uri="{BB962C8B-B14F-4D97-AF65-F5344CB8AC3E}">
        <p14:creationId xmlns:p14="http://schemas.microsoft.com/office/powerpoint/2010/main" val="741464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E5DD39-0A3B-4D03-B051-85205A45BF32}" type="datetimeFigureOut">
              <a:rPr lang="en-GB" smtClean="0"/>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C770F3-976F-43F9-8C57-9098DD720A73}" type="slidenum">
              <a:rPr lang="en-GB" smtClean="0"/>
              <a:t>‹#›</a:t>
            </a:fld>
            <a:endParaRPr lang="en-GB"/>
          </a:p>
        </p:txBody>
      </p:sp>
    </p:spTree>
    <p:extLst>
      <p:ext uri="{BB962C8B-B14F-4D97-AF65-F5344CB8AC3E}">
        <p14:creationId xmlns:p14="http://schemas.microsoft.com/office/powerpoint/2010/main" val="17816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4351" y="3132667"/>
            <a:ext cx="3983831"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3132667"/>
            <a:ext cx="40005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E5DD39-0A3B-4D03-B051-85205A45BF32}" type="datetimeFigureOut">
              <a:rPr lang="en-GB" smtClean="0"/>
              <a:t>15/11/2019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C770F3-976F-43F9-8C57-9098DD720A73}" type="slidenum">
              <a:rPr lang="en-GB" smtClean="0"/>
              <a:t>‹#›</a:t>
            </a:fld>
            <a:endParaRPr lang="en-GB"/>
          </a:p>
        </p:txBody>
      </p:sp>
    </p:spTree>
    <p:extLst>
      <p:ext uri="{BB962C8B-B14F-4D97-AF65-F5344CB8AC3E}">
        <p14:creationId xmlns:p14="http://schemas.microsoft.com/office/powerpoint/2010/main" val="197250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E5DD39-0A3B-4D03-B051-85205A45BF32}" type="datetimeFigureOut">
              <a:rPr lang="en-GB" smtClean="0"/>
              <a:t>15/11/2019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C770F3-976F-43F9-8C57-9098DD720A73}" type="slidenum">
              <a:rPr lang="en-GB" smtClean="0"/>
              <a:t>‹#›</a:t>
            </a:fld>
            <a:endParaRPr lang="en-GB"/>
          </a:p>
        </p:txBody>
      </p:sp>
    </p:spTree>
    <p:extLst>
      <p:ext uri="{BB962C8B-B14F-4D97-AF65-F5344CB8AC3E}">
        <p14:creationId xmlns:p14="http://schemas.microsoft.com/office/powerpoint/2010/main" val="2865807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5DD39-0A3B-4D03-B051-85205A45BF32}" type="datetimeFigureOut">
              <a:rPr lang="en-GB" smtClean="0"/>
              <a:t>15/11/2019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C770F3-976F-43F9-8C57-9098DD720A73}" type="slidenum">
              <a:rPr lang="en-GB" smtClean="0"/>
              <a:t>‹#›</a:t>
            </a:fld>
            <a:endParaRPr lang="en-GB"/>
          </a:p>
        </p:txBody>
      </p:sp>
    </p:spTree>
    <p:extLst>
      <p:ext uri="{BB962C8B-B14F-4D97-AF65-F5344CB8AC3E}">
        <p14:creationId xmlns:p14="http://schemas.microsoft.com/office/powerpoint/2010/main" val="2417804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E5DD39-0A3B-4D03-B051-85205A45BF32}" type="datetimeFigureOut">
              <a:rPr lang="en-GB" smtClean="0"/>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C770F3-976F-43F9-8C57-9098DD720A73}" type="slidenum">
              <a:rPr lang="en-GB" smtClean="0"/>
              <a:t>‹#›</a:t>
            </a:fld>
            <a:endParaRPr lang="en-GB"/>
          </a:p>
        </p:txBody>
      </p:sp>
    </p:spTree>
    <p:extLst>
      <p:ext uri="{BB962C8B-B14F-4D97-AF65-F5344CB8AC3E}">
        <p14:creationId xmlns:p14="http://schemas.microsoft.com/office/powerpoint/2010/main" val="111079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E5DD39-0A3B-4D03-B051-85205A45BF32}" type="datetimeFigureOut">
              <a:rPr lang="en-GB" smtClean="0"/>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C770F3-976F-43F9-8C57-9098DD720A73}" type="slidenum">
              <a:rPr lang="en-GB" smtClean="0"/>
              <a:t>‹#›</a:t>
            </a:fld>
            <a:endParaRPr lang="en-GB"/>
          </a:p>
        </p:txBody>
      </p:sp>
    </p:spTree>
    <p:extLst>
      <p:ext uri="{BB962C8B-B14F-4D97-AF65-F5344CB8AC3E}">
        <p14:creationId xmlns:p14="http://schemas.microsoft.com/office/powerpoint/2010/main" val="2923255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CE5DD39-0A3B-4D03-B051-85205A45BF32}" type="datetimeFigureOut">
              <a:rPr lang="en-GB" smtClean="0"/>
              <a:t>15/11/2019</a:t>
            </a:fld>
            <a:endParaRPr lang="en-GB"/>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5C770F3-976F-43F9-8C57-9098DD720A73}" type="slidenum">
              <a:rPr lang="en-GB" smtClean="0"/>
              <a:t>‹#›</a:t>
            </a:fld>
            <a:endParaRPr lang="en-GB"/>
          </a:p>
        </p:txBody>
      </p:sp>
    </p:spTree>
    <p:extLst>
      <p:ext uri="{BB962C8B-B14F-4D97-AF65-F5344CB8AC3E}">
        <p14:creationId xmlns:p14="http://schemas.microsoft.com/office/powerpoint/2010/main" val="3733092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echnologystudent.com/" TargetMode="External"/><Relationship Id="rId2" Type="http://schemas.openxmlformats.org/officeDocument/2006/relationships/hyperlink" Target="http://www.sqa.org.uk/" TargetMode="External"/><Relationship Id="rId1" Type="http://schemas.openxmlformats.org/officeDocument/2006/relationships/slideLayout" Target="../slideLayouts/slideLayout2.xml"/><Relationship Id="rId5" Type="http://schemas.openxmlformats.org/officeDocument/2006/relationships/hyperlink" Target="http://www.bbc.co.uk/education/subjects/zwd7pv4" TargetMode="External"/><Relationship Id="rId4" Type="http://schemas.openxmlformats.org/officeDocument/2006/relationships/hyperlink" Target="http://www.bbc.co.uk/education/subjects/z6xpb9q"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How to study for Technology</a:t>
            </a:r>
            <a:endParaRPr lang="en-GB" dirty="0"/>
          </a:p>
        </p:txBody>
      </p:sp>
      <p:sp>
        <p:nvSpPr>
          <p:cNvPr id="3" name="Subtitle 2"/>
          <p:cNvSpPr>
            <a:spLocks noGrp="1"/>
          </p:cNvSpPr>
          <p:nvPr>
            <p:ph type="subTitle" idx="1"/>
          </p:nvPr>
        </p:nvSpPr>
        <p:spPr/>
        <p:txBody>
          <a:bodyPr/>
          <a:lstStyle/>
          <a:p>
            <a:r>
              <a:rPr lang="en-GB" dirty="0" smtClean="0"/>
              <a:t>Some tips on passing the Design and Manufacture exam.</a:t>
            </a:r>
            <a:endParaRPr lang="en-GB" dirty="0"/>
          </a:p>
        </p:txBody>
      </p:sp>
    </p:spTree>
    <p:extLst>
      <p:ext uri="{BB962C8B-B14F-4D97-AF65-F5344CB8AC3E}">
        <p14:creationId xmlns:p14="http://schemas.microsoft.com/office/powerpoint/2010/main" val="1939411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08842" y="1437034"/>
            <a:ext cx="6313215"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685524" y="1587286"/>
            <a:ext cx="4165446" cy="396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853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websites</a:t>
            </a:r>
            <a:endParaRPr lang="en-GB" dirty="0"/>
          </a:p>
        </p:txBody>
      </p:sp>
      <p:sp>
        <p:nvSpPr>
          <p:cNvPr id="3" name="Content Placeholder 2"/>
          <p:cNvSpPr>
            <a:spLocks noGrp="1"/>
          </p:cNvSpPr>
          <p:nvPr>
            <p:ph idx="1"/>
          </p:nvPr>
        </p:nvSpPr>
        <p:spPr/>
        <p:txBody>
          <a:bodyPr/>
          <a:lstStyle/>
          <a:p>
            <a:r>
              <a:rPr lang="en-GB" dirty="0" smtClean="0">
                <a:hlinkClick r:id="rId2"/>
              </a:rPr>
              <a:t>www.sqa.org.uk</a:t>
            </a:r>
            <a:r>
              <a:rPr lang="en-GB" dirty="0" smtClean="0"/>
              <a:t> for past papers and marking instructions</a:t>
            </a:r>
          </a:p>
          <a:p>
            <a:r>
              <a:rPr lang="en-GB" dirty="0" smtClean="0">
                <a:hlinkClick r:id="rId3"/>
              </a:rPr>
              <a:t>www.technologystudent.com</a:t>
            </a:r>
            <a:r>
              <a:rPr lang="en-GB" dirty="0" smtClean="0"/>
              <a:t> good revision for all topics</a:t>
            </a:r>
          </a:p>
          <a:p>
            <a:r>
              <a:rPr lang="en-GB" dirty="0" smtClean="0">
                <a:hlinkClick r:id="rId4"/>
              </a:rPr>
              <a:t>http://www.bbc.co.uk/education/subjects/z6xpb9q</a:t>
            </a:r>
            <a:r>
              <a:rPr lang="en-GB" dirty="0" smtClean="0"/>
              <a:t> National 5 </a:t>
            </a:r>
            <a:r>
              <a:rPr lang="en-GB" dirty="0"/>
              <a:t>D</a:t>
            </a:r>
            <a:r>
              <a:rPr lang="en-GB" dirty="0" smtClean="0"/>
              <a:t>&amp;M</a:t>
            </a:r>
          </a:p>
          <a:p>
            <a:r>
              <a:rPr lang="en-GB" dirty="0" smtClean="0">
                <a:hlinkClick r:id="rId5"/>
              </a:rPr>
              <a:t>http://www.bbc.co.uk/education/subjects/zwd7pv4</a:t>
            </a:r>
            <a:r>
              <a:rPr lang="en-GB" dirty="0" smtClean="0"/>
              <a:t> Higher D&amp;M</a:t>
            </a:r>
          </a:p>
          <a:p>
            <a:endParaRPr lang="en-GB" dirty="0"/>
          </a:p>
        </p:txBody>
      </p:sp>
    </p:spTree>
    <p:extLst>
      <p:ext uri="{BB962C8B-B14F-4D97-AF65-F5344CB8AC3E}">
        <p14:creationId xmlns:p14="http://schemas.microsoft.com/office/powerpoint/2010/main" val="561638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question paper</a:t>
            </a:r>
            <a:endParaRPr lang="en-GB" dirty="0"/>
          </a:p>
        </p:txBody>
      </p:sp>
      <p:sp>
        <p:nvSpPr>
          <p:cNvPr id="3" name="Content Placeholder 2"/>
          <p:cNvSpPr>
            <a:spLocks noGrp="1"/>
          </p:cNvSpPr>
          <p:nvPr>
            <p:ph idx="1"/>
          </p:nvPr>
        </p:nvSpPr>
        <p:spPr/>
        <p:txBody>
          <a:bodyPr>
            <a:normAutofit/>
          </a:bodyPr>
          <a:lstStyle/>
          <a:p>
            <a:r>
              <a:rPr lang="en-GB" dirty="0" smtClean="0"/>
              <a:t>Always read the question fully and carefully, also study the diagrams, photos and any labels, they are there for a reason.</a:t>
            </a:r>
          </a:p>
          <a:p>
            <a:r>
              <a:rPr lang="en-GB" dirty="0" smtClean="0"/>
              <a:t>Understand and identify the command words in the question such as: Justify, State, Explain, Describe and make sure you answer the question properly based on these command words. </a:t>
            </a:r>
          </a:p>
          <a:p>
            <a:r>
              <a:rPr lang="en-GB" dirty="0" smtClean="0"/>
              <a:t>Practice exam style questions – Time yourself.</a:t>
            </a:r>
          </a:p>
        </p:txBody>
      </p:sp>
    </p:spTree>
    <p:extLst>
      <p:ext uri="{BB962C8B-B14F-4D97-AF65-F5344CB8AC3E}">
        <p14:creationId xmlns:p14="http://schemas.microsoft.com/office/powerpoint/2010/main" val="1809517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command words</a:t>
            </a:r>
            <a:endParaRPr lang="en-GB" dirty="0"/>
          </a:p>
        </p:txBody>
      </p:sp>
      <p:sp>
        <p:nvSpPr>
          <p:cNvPr id="3" name="Content Placeholder 2"/>
          <p:cNvSpPr>
            <a:spLocks noGrp="1"/>
          </p:cNvSpPr>
          <p:nvPr>
            <p:ph idx="1"/>
          </p:nvPr>
        </p:nvSpPr>
        <p:spPr/>
        <p:txBody>
          <a:bodyPr>
            <a:normAutofit/>
          </a:bodyPr>
          <a:lstStyle/>
          <a:p>
            <a:r>
              <a:rPr lang="en-GB" b="1" dirty="0" smtClean="0"/>
              <a:t>State</a:t>
            </a:r>
            <a:r>
              <a:rPr lang="en-GB" dirty="0" smtClean="0"/>
              <a:t> : When asked to state, you must give a short factual answer, similar command words  requiring a similar response include: </a:t>
            </a:r>
            <a:r>
              <a:rPr lang="en-GB" b="1" dirty="0" smtClean="0"/>
              <a:t>name</a:t>
            </a:r>
            <a:r>
              <a:rPr lang="en-GB" dirty="0" smtClean="0"/>
              <a:t>, </a:t>
            </a:r>
            <a:r>
              <a:rPr lang="en-GB" b="1" dirty="0" smtClean="0"/>
              <a:t>identify</a:t>
            </a:r>
            <a:r>
              <a:rPr lang="en-GB" dirty="0" smtClean="0"/>
              <a:t>, </a:t>
            </a:r>
            <a:r>
              <a:rPr lang="en-GB" b="1" dirty="0" smtClean="0"/>
              <a:t>give</a:t>
            </a:r>
            <a:r>
              <a:rPr lang="en-GB" dirty="0" smtClean="0"/>
              <a:t> or </a:t>
            </a:r>
            <a:r>
              <a:rPr lang="en-GB" b="1" dirty="0" smtClean="0"/>
              <a:t>list</a:t>
            </a:r>
            <a:r>
              <a:rPr lang="en-GB" dirty="0" smtClean="0"/>
              <a:t>.</a:t>
            </a:r>
          </a:p>
        </p:txBody>
      </p:sp>
    </p:spTree>
    <p:extLst>
      <p:ext uri="{BB962C8B-B14F-4D97-AF65-F5344CB8AC3E}">
        <p14:creationId xmlns:p14="http://schemas.microsoft.com/office/powerpoint/2010/main" val="162388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command words</a:t>
            </a:r>
            <a:endParaRPr lang="en-GB" dirty="0"/>
          </a:p>
        </p:txBody>
      </p:sp>
      <p:sp>
        <p:nvSpPr>
          <p:cNvPr id="3" name="Content Placeholder 2"/>
          <p:cNvSpPr>
            <a:spLocks noGrp="1"/>
          </p:cNvSpPr>
          <p:nvPr>
            <p:ph idx="1"/>
          </p:nvPr>
        </p:nvSpPr>
        <p:spPr/>
        <p:txBody>
          <a:bodyPr>
            <a:normAutofit/>
          </a:bodyPr>
          <a:lstStyle/>
          <a:p>
            <a:r>
              <a:rPr lang="en-GB" b="1" dirty="0" smtClean="0"/>
              <a:t>Describe</a:t>
            </a:r>
            <a:r>
              <a:rPr lang="en-GB" dirty="0" smtClean="0"/>
              <a:t> : When asked to describe, imagine you are giving instructions or details to someone else. Your aim is to get them to visualise and understand exactly what you are trying to describe. Don’t just list. When describing , you must provide an account of characteristics, features and facts. Consider Who, What, Where and How to help write your answer – use sketches to help your answer where appropriate. </a:t>
            </a:r>
          </a:p>
          <a:p>
            <a:endParaRPr lang="en-GB" dirty="0"/>
          </a:p>
        </p:txBody>
      </p:sp>
    </p:spTree>
    <p:extLst>
      <p:ext uri="{BB962C8B-B14F-4D97-AF65-F5344CB8AC3E}">
        <p14:creationId xmlns:p14="http://schemas.microsoft.com/office/powerpoint/2010/main" val="354312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command words</a:t>
            </a:r>
            <a:endParaRPr lang="en-GB" dirty="0"/>
          </a:p>
        </p:txBody>
      </p:sp>
      <p:sp>
        <p:nvSpPr>
          <p:cNvPr id="3" name="Content Placeholder 2"/>
          <p:cNvSpPr>
            <a:spLocks noGrp="1"/>
          </p:cNvSpPr>
          <p:nvPr>
            <p:ph idx="1"/>
          </p:nvPr>
        </p:nvSpPr>
        <p:spPr/>
        <p:txBody>
          <a:bodyPr/>
          <a:lstStyle/>
          <a:p>
            <a:r>
              <a:rPr lang="en-GB" b="1" dirty="0" smtClean="0"/>
              <a:t>Explain </a:t>
            </a:r>
            <a:r>
              <a:rPr lang="en-GB" dirty="0" smtClean="0"/>
              <a:t>:</a:t>
            </a:r>
            <a:r>
              <a:rPr lang="en-GB" b="1" dirty="0" smtClean="0"/>
              <a:t> </a:t>
            </a:r>
            <a:r>
              <a:rPr lang="en-GB" dirty="0" smtClean="0"/>
              <a:t>When asked to explain, you should start with the facts and reasons. Think about why then consider any details which impact on the answer. Remember to make a clear link to the question and to make relationships between things clear.</a:t>
            </a:r>
            <a:endParaRPr lang="en-GB" dirty="0"/>
          </a:p>
        </p:txBody>
      </p:sp>
    </p:spTree>
    <p:extLst>
      <p:ext uri="{BB962C8B-B14F-4D97-AF65-F5344CB8AC3E}">
        <p14:creationId xmlns:p14="http://schemas.microsoft.com/office/powerpoint/2010/main" val="3140004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Practicing questions</a:t>
            </a:r>
            <a:endParaRPr lang="en-GB" dirty="0"/>
          </a:p>
        </p:txBody>
      </p:sp>
      <p:sp>
        <p:nvSpPr>
          <p:cNvPr id="3" name="Content Placeholder 2"/>
          <p:cNvSpPr>
            <a:spLocks noGrp="1"/>
          </p:cNvSpPr>
          <p:nvPr>
            <p:ph idx="1"/>
          </p:nvPr>
        </p:nvSpPr>
        <p:spPr/>
        <p:txBody>
          <a:bodyPr>
            <a:normAutofit/>
          </a:bodyPr>
          <a:lstStyle/>
          <a:p>
            <a:r>
              <a:rPr lang="en-GB" dirty="0" smtClean="0"/>
              <a:t>Use the SQA website to download past papers time yourself. </a:t>
            </a:r>
          </a:p>
          <a:p>
            <a:r>
              <a:rPr lang="en-GB" dirty="0" smtClean="0"/>
              <a:t>Once you have answered use the marking instructions also available on the SQA website to check your answers.</a:t>
            </a:r>
          </a:p>
          <a:p>
            <a:r>
              <a:rPr lang="en-GB" dirty="0" smtClean="0"/>
              <a:t>Create a checklist of topics and traffic light your understanding of these as you mark your paper.  Revise your weakest topics and try again. </a:t>
            </a:r>
            <a:r>
              <a:rPr lang="en-GB" b="1" i="1" dirty="0" smtClean="0"/>
              <a:t>Practice- practice - practice!!!</a:t>
            </a:r>
            <a:endParaRPr lang="en-GB" b="1" i="1" dirty="0"/>
          </a:p>
        </p:txBody>
      </p:sp>
    </p:spTree>
    <p:extLst>
      <p:ext uri="{BB962C8B-B14F-4D97-AF65-F5344CB8AC3E}">
        <p14:creationId xmlns:p14="http://schemas.microsoft.com/office/powerpoint/2010/main" val="3535361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88640"/>
            <a:ext cx="6457950" cy="1293028"/>
          </a:xfrm>
        </p:spPr>
        <p:txBody>
          <a:bodyPr>
            <a:normAutofit/>
          </a:bodyPr>
          <a:lstStyle/>
          <a:p>
            <a:r>
              <a:rPr lang="en-GB" sz="2800" dirty="0" smtClean="0"/>
              <a:t>D&amp;M what you need to know N5</a:t>
            </a:r>
            <a:endParaRPr lang="en-GB"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24744"/>
            <a:ext cx="5904656" cy="554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19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4248472" cy="6080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5" y="475049"/>
            <a:ext cx="4154461"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981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16632"/>
            <a:ext cx="6457950" cy="1293028"/>
          </a:xfrm>
        </p:spPr>
        <p:txBody>
          <a:bodyPr>
            <a:normAutofit/>
          </a:bodyPr>
          <a:lstStyle/>
          <a:p>
            <a:r>
              <a:rPr lang="en-GB" sz="2800" dirty="0" smtClean="0"/>
              <a:t>D&amp;M what you need to know Higher</a:t>
            </a:r>
            <a:endParaRPr lang="en-GB"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35091" y="1967810"/>
            <a:ext cx="5430549" cy="374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872059" y="1896694"/>
            <a:ext cx="5360323" cy="38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729135"/>
      </p:ext>
    </p:extLst>
  </p:cSld>
  <p:clrMapOvr>
    <a:masterClrMapping/>
  </p:clrMapOvr>
</p:sld>
</file>

<file path=ppt/theme/theme1.xml><?xml version="1.0" encoding="utf-8"?>
<a:theme xmlns:a="http://schemas.openxmlformats.org/drawingml/2006/main" name="Dept Theme">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 Theme" id="{E1A4B207-8D9C-4317-BBAE-99B2FDBFC88C}" vid="{90A7C846-B4BC-481F-B528-11D679F836DD}"/>
    </a:ext>
  </a:extLst>
</a:theme>
</file>

<file path=docProps/app.xml><?xml version="1.0" encoding="utf-8"?>
<Properties xmlns="http://schemas.openxmlformats.org/officeDocument/2006/extended-properties" xmlns:vt="http://schemas.openxmlformats.org/officeDocument/2006/docPropsVTypes">
  <Template>Dept Theme</Template>
  <TotalTime>75</TotalTime>
  <Words>351</Words>
  <Application>Microsoft Office PowerPoint</Application>
  <PresentationFormat>On-screen Show (4:3)</PresentationFormat>
  <Paragraphs>23</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Century Gothic</vt:lpstr>
      <vt:lpstr>Dept Theme</vt:lpstr>
      <vt:lpstr>How to study for Technology</vt:lpstr>
      <vt:lpstr>The question paper</vt:lpstr>
      <vt:lpstr>The command words</vt:lpstr>
      <vt:lpstr>The command words</vt:lpstr>
      <vt:lpstr>The command words</vt:lpstr>
      <vt:lpstr>Practicing questions</vt:lpstr>
      <vt:lpstr>D&amp;M what you need to know N5</vt:lpstr>
      <vt:lpstr>PowerPoint Presentation</vt:lpstr>
      <vt:lpstr>D&amp;M what you need to know Higher</vt:lpstr>
      <vt:lpstr>PowerPoint Presentation</vt:lpstr>
      <vt:lpstr>websites</vt:lpstr>
    </vt:vector>
  </TitlesOfParts>
  <Company>Glasgow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study for Technology</dc:title>
  <dc:creator>CDouglas</dc:creator>
  <cp:lastModifiedBy>AuchAcSzumlakowskiJ</cp:lastModifiedBy>
  <cp:revision>9</cp:revision>
  <cp:lastPrinted>2016-02-10T10:57:40Z</cp:lastPrinted>
  <dcterms:created xsi:type="dcterms:W3CDTF">2016-02-10T09:46:51Z</dcterms:created>
  <dcterms:modified xsi:type="dcterms:W3CDTF">2019-11-15T11:25:56Z</dcterms:modified>
</cp:coreProperties>
</file>