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6" r:id="rId11"/>
    <p:sldId id="267" r:id="rId12"/>
    <p:sldId id="279" r:id="rId13"/>
    <p:sldId id="280" r:id="rId14"/>
    <p:sldId id="268" r:id="rId15"/>
    <p:sldId id="265" r:id="rId16"/>
    <p:sldId id="269" r:id="rId17"/>
    <p:sldId id="270" r:id="rId18"/>
    <p:sldId id="272" r:id="rId19"/>
    <p:sldId id="271" r:id="rId20"/>
    <p:sldId id="273" r:id="rId21"/>
    <p:sldId id="274" r:id="rId22"/>
    <p:sldId id="275" r:id="rId23"/>
    <p:sldId id="278" r:id="rId24"/>
    <p:sldId id="276" r:id="rId25"/>
    <p:sldId id="277"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3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91" autoAdjust="0"/>
    <p:restoredTop sz="94660"/>
  </p:normalViewPr>
  <p:slideViewPr>
    <p:cSldViewPr snapToGrid="0">
      <p:cViewPr varScale="1">
        <p:scale>
          <a:sx n="85" d="100"/>
          <a:sy n="85" d="100"/>
        </p:scale>
        <p:origin x="1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BB2E9E-B87B-4936-9F5A-A5BDBDDBE18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379712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BB2E9E-B87B-4936-9F5A-A5BDBDDBE18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188811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BB2E9E-B87B-4936-9F5A-A5BDBDDBE18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119367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BB2E9E-B87B-4936-9F5A-A5BDBDDBE18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124175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BB2E9E-B87B-4936-9F5A-A5BDBDDBE18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10672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BB2E9E-B87B-4936-9F5A-A5BDBDDBE18F}"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287588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BB2E9E-B87B-4936-9F5A-A5BDBDDBE18F}" type="datetimeFigureOut">
              <a:rPr lang="en-GB" smtClean="0"/>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369563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BB2E9E-B87B-4936-9F5A-A5BDBDDBE18F}" type="datetimeFigureOut">
              <a:rPr lang="en-GB" smtClean="0"/>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408629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B2E9E-B87B-4936-9F5A-A5BDBDDBE18F}" type="datetimeFigureOut">
              <a:rPr lang="en-GB" smtClean="0"/>
              <a:t>19/05/2020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66742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BB2E9E-B87B-4936-9F5A-A5BDBDDBE18F}"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397336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BB2E9E-B87B-4936-9F5A-A5BDBDDBE18F}"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553AB-2F7F-411D-A91B-C75BA43CC6F2}" type="slidenum">
              <a:rPr lang="en-GB" smtClean="0"/>
              <a:t>‹#›</a:t>
            </a:fld>
            <a:endParaRPr lang="en-GB"/>
          </a:p>
        </p:txBody>
      </p:sp>
    </p:spTree>
    <p:extLst>
      <p:ext uri="{BB962C8B-B14F-4D97-AF65-F5344CB8AC3E}">
        <p14:creationId xmlns:p14="http://schemas.microsoft.com/office/powerpoint/2010/main" val="2830565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B2E9E-B87B-4936-9F5A-A5BDBDDBE18F}" type="datetimeFigureOut">
              <a:rPr lang="en-GB" smtClean="0"/>
              <a:t>19/05/2020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553AB-2F7F-411D-A91B-C75BA43CC6F2}" type="slidenum">
              <a:rPr lang="en-GB" smtClean="0"/>
              <a:t>‹#›</a:t>
            </a:fld>
            <a:endParaRPr lang="en-GB"/>
          </a:p>
        </p:txBody>
      </p:sp>
    </p:spTree>
    <p:extLst>
      <p:ext uri="{BB962C8B-B14F-4D97-AF65-F5344CB8AC3E}">
        <p14:creationId xmlns:p14="http://schemas.microsoft.com/office/powerpoint/2010/main" val="1457862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radiolingua.com/2008/11/lesson-03-coffee-break-spanish"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1.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5.jpeg"/><Relationship Id="rId7" Type="http://schemas.openxmlformats.org/officeDocument/2006/relationships/image" Target="../media/image32.jpe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hyperlink" Target="https://radiolingua.com/2008/10/lesson-01-coffee-break-spanish"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radiolingua.com/2008/10/lesson-02-coffee-break-spanish"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287" y="239152"/>
            <a:ext cx="11760590" cy="1801668"/>
          </a:xfrm>
          <a:prstGeom prst="rect">
            <a:avLst/>
          </a:prstGeom>
          <a:noFill/>
        </p:spPr>
        <p:txBody>
          <a:bodyPr wrap="square" rtlCol="0">
            <a:prstTxWarp prst="textDeflate">
              <a:avLst/>
            </a:prstTxWarp>
            <a:spAutoFit/>
          </a:bodyPr>
          <a:lstStyle/>
          <a:p>
            <a:r>
              <a:rPr lang="en-GB" sz="4800" b="1" dirty="0" smtClean="0">
                <a:ln w="22225">
                  <a:solidFill>
                    <a:srgbClr val="FFFF00"/>
                  </a:solidFill>
                  <a:prstDash val="solid"/>
                </a:ln>
                <a:solidFill>
                  <a:srgbClr val="FF0000"/>
                </a:solidFill>
              </a:rPr>
              <a:t>THE ROBERT BURNS ACADEMY</a:t>
            </a:r>
            <a:endParaRPr lang="en-GB" sz="4800" b="1" dirty="0">
              <a:ln w="22225">
                <a:solidFill>
                  <a:srgbClr val="FFFF00"/>
                </a:solidFill>
                <a:prstDash val="solid"/>
              </a:ln>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64" y="2438175"/>
            <a:ext cx="2949024" cy="3744575"/>
          </a:xfrm>
          <a:prstGeom prst="rect">
            <a:avLst/>
          </a:prstGeom>
        </p:spPr>
      </p:pic>
      <p:sp>
        <p:nvSpPr>
          <p:cNvPr id="7" name="Oval Callout 6"/>
          <p:cNvSpPr/>
          <p:nvPr/>
        </p:nvSpPr>
        <p:spPr>
          <a:xfrm>
            <a:off x="3967089" y="1801670"/>
            <a:ext cx="7118253" cy="413590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This week, we are starting to learn Spanish! This week we will learn: How to say how we are feeling; greetings and saying where we are from.</a:t>
            </a:r>
            <a:endParaRPr lang="en-GB" sz="32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967" y="2438175"/>
            <a:ext cx="2949024" cy="3744575"/>
          </a:xfrm>
          <a:prstGeom prst="rect">
            <a:avLst/>
          </a:prstGeom>
        </p:spPr>
      </p:pic>
    </p:spTree>
    <p:extLst>
      <p:ext uri="{BB962C8B-B14F-4D97-AF65-F5344CB8AC3E}">
        <p14:creationId xmlns:p14="http://schemas.microsoft.com/office/powerpoint/2010/main" val="4029709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171" y="1484142"/>
            <a:ext cx="1451610" cy="21056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5" y="211016"/>
            <a:ext cx="1365635" cy="1556824"/>
          </a:xfrm>
          <a:prstGeom prst="rect">
            <a:avLst/>
          </a:prstGeom>
        </p:spPr>
      </p:pic>
      <p:sp>
        <p:nvSpPr>
          <p:cNvPr id="4" name="Oval Callout 3"/>
          <p:cNvSpPr/>
          <p:nvPr/>
        </p:nvSpPr>
        <p:spPr>
          <a:xfrm flipH="1">
            <a:off x="3883017" y="1767840"/>
            <a:ext cx="6483356" cy="1199217"/>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¡Hasta </a:t>
            </a:r>
            <a:r>
              <a:rPr lang="en-GB" sz="4400" b="1" dirty="0" err="1" smtClean="0">
                <a:solidFill>
                  <a:schemeClr val="tx1"/>
                </a:solidFill>
              </a:rPr>
              <a:t>luego</a:t>
            </a:r>
            <a:r>
              <a:rPr lang="en-GB" sz="4400" b="1" dirty="0" smtClean="0">
                <a:solidFill>
                  <a:schemeClr val="tx1"/>
                </a:solidFill>
              </a:rPr>
              <a:t>! </a:t>
            </a:r>
            <a:endParaRPr lang="en-GB" sz="4400" b="1" dirty="0">
              <a:solidFill>
                <a:schemeClr val="tx1"/>
              </a:solidFill>
            </a:endParaRPr>
          </a:p>
        </p:txBody>
      </p:sp>
      <p:sp>
        <p:nvSpPr>
          <p:cNvPr id="5" name="Oval Callout 4"/>
          <p:cNvSpPr/>
          <p:nvPr/>
        </p:nvSpPr>
        <p:spPr>
          <a:xfrm>
            <a:off x="2142583" y="112542"/>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a:t>
            </a:r>
            <a:r>
              <a:rPr lang="en-GB" sz="4400" b="1" dirty="0" err="1" smtClean="0"/>
              <a:t>Adi</a:t>
            </a:r>
            <a:r>
              <a:rPr lang="en-GB" sz="4400" b="1" dirty="0" err="1" smtClean="0">
                <a:latin typeface="Calibri" panose="020F0502020204030204" pitchFamily="34" charset="0"/>
                <a:cs typeface="Calibri" panose="020F0502020204030204" pitchFamily="34" charset="0"/>
              </a:rPr>
              <a:t>ós</a:t>
            </a:r>
            <a:r>
              <a:rPr lang="en-GB" sz="4400" b="1" dirty="0" smtClean="0"/>
              <a:t>! </a:t>
            </a:r>
            <a:endParaRPr lang="en-GB" sz="4400" b="1" dirty="0"/>
          </a:p>
        </p:txBody>
      </p:sp>
      <p:sp>
        <p:nvSpPr>
          <p:cNvPr id="6" name="Oval Callout 5"/>
          <p:cNvSpPr/>
          <p:nvPr/>
        </p:nvSpPr>
        <p:spPr>
          <a:xfrm>
            <a:off x="2010809" y="3153507"/>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¡Hasta pronto! </a:t>
            </a:r>
            <a:endParaRPr lang="en-GB" sz="4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03" y="3153507"/>
            <a:ext cx="1365635" cy="1556824"/>
          </a:xfrm>
          <a:prstGeom prst="rect">
            <a:avLst/>
          </a:prstGeom>
        </p:spPr>
      </p:pic>
      <p:sp>
        <p:nvSpPr>
          <p:cNvPr id="8" name="Oval Callout 7"/>
          <p:cNvSpPr/>
          <p:nvPr/>
        </p:nvSpPr>
        <p:spPr>
          <a:xfrm flipH="1">
            <a:off x="4003815" y="4637539"/>
            <a:ext cx="6483356" cy="1730326"/>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¡Hasta </a:t>
            </a:r>
            <a:r>
              <a:rPr lang="en-GB" sz="4400" b="1" dirty="0" err="1" smtClean="0">
                <a:solidFill>
                  <a:schemeClr val="tx1"/>
                </a:solidFill>
              </a:rPr>
              <a:t>ma</a:t>
            </a:r>
            <a:r>
              <a:rPr lang="en-GB" sz="4400" b="1" dirty="0" err="1" smtClean="0">
                <a:solidFill>
                  <a:schemeClr val="tx1"/>
                </a:solidFill>
                <a:latin typeface="Calibri" panose="020F0502020204030204" pitchFamily="34" charset="0"/>
                <a:cs typeface="Calibri" panose="020F0502020204030204" pitchFamily="34" charset="0"/>
              </a:rPr>
              <a:t>ñana</a:t>
            </a:r>
            <a:r>
              <a:rPr lang="en-GB" sz="4400" b="1" dirty="0" smtClean="0">
                <a:solidFill>
                  <a:schemeClr val="tx1"/>
                </a:solidFill>
              </a:rPr>
              <a:t>! </a:t>
            </a:r>
            <a:endParaRPr lang="en-GB" sz="4400" b="1"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5196" y="4637539"/>
            <a:ext cx="1451610" cy="2105684"/>
          </a:xfrm>
          <a:prstGeom prst="rect">
            <a:avLst/>
          </a:prstGeom>
        </p:spPr>
      </p:pic>
    </p:spTree>
    <p:extLst>
      <p:ext uri="{BB962C8B-B14F-4D97-AF65-F5344CB8AC3E}">
        <p14:creationId xmlns:p14="http://schemas.microsoft.com/office/powerpoint/2010/main" val="31341419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171" y="1484142"/>
            <a:ext cx="1451610" cy="21056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5" y="211016"/>
            <a:ext cx="1365635" cy="1556824"/>
          </a:xfrm>
          <a:prstGeom prst="rect">
            <a:avLst/>
          </a:prstGeom>
        </p:spPr>
      </p:pic>
      <p:sp>
        <p:nvSpPr>
          <p:cNvPr id="4" name="Oval Callout 3"/>
          <p:cNvSpPr/>
          <p:nvPr/>
        </p:nvSpPr>
        <p:spPr>
          <a:xfrm flipH="1">
            <a:off x="3883017" y="1767840"/>
            <a:ext cx="6483356" cy="1199217"/>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a:t>
            </a:r>
            <a:r>
              <a:rPr lang="en-GB" sz="4400" b="1" dirty="0" err="1" smtClean="0">
                <a:solidFill>
                  <a:schemeClr val="tx1"/>
                </a:solidFill>
              </a:rPr>
              <a:t>Encantada</a:t>
            </a:r>
            <a:r>
              <a:rPr lang="en-GB" sz="4400" b="1" dirty="0" smtClean="0">
                <a:solidFill>
                  <a:schemeClr val="tx1"/>
                </a:solidFill>
              </a:rPr>
              <a:t>! </a:t>
            </a:r>
            <a:endParaRPr lang="en-GB" sz="4400" b="1" dirty="0">
              <a:solidFill>
                <a:schemeClr val="tx1"/>
              </a:solidFill>
            </a:endParaRPr>
          </a:p>
        </p:txBody>
      </p:sp>
      <p:sp>
        <p:nvSpPr>
          <p:cNvPr id="5" name="Oval Callout 4"/>
          <p:cNvSpPr/>
          <p:nvPr/>
        </p:nvSpPr>
        <p:spPr>
          <a:xfrm>
            <a:off x="2142583" y="112542"/>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Me </a:t>
            </a:r>
            <a:r>
              <a:rPr lang="en-GB" sz="4400" b="1" dirty="0" err="1" smtClean="0"/>
              <a:t>llamo</a:t>
            </a:r>
            <a:r>
              <a:rPr lang="en-GB" sz="4400" b="1" dirty="0" smtClean="0"/>
              <a:t> Pablo </a:t>
            </a:r>
            <a:endParaRPr lang="en-GB" sz="4400" b="1" dirty="0"/>
          </a:p>
        </p:txBody>
      </p:sp>
      <p:sp>
        <p:nvSpPr>
          <p:cNvPr id="6" name="Oval Callout 5"/>
          <p:cNvSpPr/>
          <p:nvPr/>
        </p:nvSpPr>
        <p:spPr>
          <a:xfrm>
            <a:off x="994632" y="5058342"/>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a:t>
            </a:r>
            <a:r>
              <a:rPr lang="en-GB" sz="4400" b="1" dirty="0" err="1" smtClean="0"/>
              <a:t>Encantado</a:t>
            </a:r>
            <a:r>
              <a:rPr lang="en-GB" sz="4400" b="1" dirty="0" smtClean="0"/>
              <a:t>! </a:t>
            </a:r>
            <a:endParaRPr lang="en-GB" sz="4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545" y="4873118"/>
            <a:ext cx="1365635" cy="1556824"/>
          </a:xfrm>
          <a:prstGeom prst="rect">
            <a:avLst/>
          </a:prstGeom>
        </p:spPr>
      </p:pic>
      <p:sp>
        <p:nvSpPr>
          <p:cNvPr id="8" name="Oval Callout 7"/>
          <p:cNvSpPr/>
          <p:nvPr/>
        </p:nvSpPr>
        <p:spPr>
          <a:xfrm flipH="1">
            <a:off x="3666007" y="3276545"/>
            <a:ext cx="6483356" cy="1360994"/>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Me </a:t>
            </a:r>
            <a:r>
              <a:rPr lang="en-GB" sz="4400" b="1" dirty="0" err="1" smtClean="0">
                <a:solidFill>
                  <a:schemeClr val="tx1"/>
                </a:solidFill>
              </a:rPr>
              <a:t>llamo</a:t>
            </a:r>
            <a:r>
              <a:rPr lang="en-GB" sz="4400" b="1" dirty="0" smtClean="0">
                <a:solidFill>
                  <a:schemeClr val="tx1"/>
                </a:solidFill>
              </a:rPr>
              <a:t> Maria</a:t>
            </a:r>
            <a:endParaRPr lang="en-GB" sz="4400" b="1"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149" y="2929322"/>
            <a:ext cx="1451610" cy="2105684"/>
          </a:xfrm>
          <a:prstGeom prst="rect">
            <a:avLst/>
          </a:prstGeom>
        </p:spPr>
      </p:pic>
    </p:spTree>
    <p:extLst>
      <p:ext uri="{BB962C8B-B14F-4D97-AF65-F5344CB8AC3E}">
        <p14:creationId xmlns:p14="http://schemas.microsoft.com/office/powerpoint/2010/main" val="8681247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382" y="3624621"/>
            <a:ext cx="5089909" cy="3031588"/>
          </a:xfrm>
          <a:prstGeom prst="rect">
            <a:avLst/>
          </a:prstGeom>
        </p:spPr>
      </p:pic>
      <p:sp>
        <p:nvSpPr>
          <p:cNvPr id="5" name="TextBox 4"/>
          <p:cNvSpPr txBox="1"/>
          <p:nvPr/>
        </p:nvSpPr>
        <p:spPr>
          <a:xfrm>
            <a:off x="1964787" y="2399656"/>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Match up the new Spanish words! You will need a pen and paper!</a:t>
            </a:r>
            <a:endParaRPr lang="en-GB" sz="3200" b="1" dirty="0"/>
          </a:p>
        </p:txBody>
      </p:sp>
      <p:sp>
        <p:nvSpPr>
          <p:cNvPr id="6" name="TextBox 5"/>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Greetings &amp; saying your name</a:t>
            </a:r>
            <a:endParaRPr lang="en-GB" sz="4800" b="1" dirty="0">
              <a:ln w="22225">
                <a:solidFill>
                  <a:srgbClr val="FFFF00"/>
                </a:solidFill>
                <a:prstDash val="solid"/>
              </a:ln>
              <a:solidFill>
                <a:srgbClr val="FF0000"/>
              </a:solidFill>
            </a:endParaRPr>
          </a:p>
        </p:txBody>
      </p:sp>
    </p:spTree>
    <p:extLst>
      <p:ext uri="{BB962C8B-B14F-4D97-AF65-F5344CB8AC3E}">
        <p14:creationId xmlns:p14="http://schemas.microsoft.com/office/powerpoint/2010/main" val="10420693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5256" y="253217"/>
            <a:ext cx="3547402"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2) </a:t>
            </a:r>
            <a:r>
              <a:rPr lang="en-GB" sz="3600" b="1" dirty="0" err="1" smtClean="0"/>
              <a:t>Buenas</a:t>
            </a:r>
            <a:r>
              <a:rPr lang="en-GB" sz="3600" b="1" dirty="0" smtClean="0"/>
              <a:t> </a:t>
            </a:r>
            <a:r>
              <a:rPr lang="en-GB" sz="3600" b="1" dirty="0" err="1" smtClean="0"/>
              <a:t>tardes</a:t>
            </a:r>
            <a:endParaRPr lang="en-GB" sz="3600" b="1" dirty="0"/>
          </a:p>
        </p:txBody>
      </p:sp>
      <p:sp>
        <p:nvSpPr>
          <p:cNvPr id="4" name="TextBox 3"/>
          <p:cNvSpPr txBox="1"/>
          <p:nvPr/>
        </p:nvSpPr>
        <p:spPr>
          <a:xfrm>
            <a:off x="140678" y="253216"/>
            <a:ext cx="3334043"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1) Buenos </a:t>
            </a:r>
            <a:r>
              <a:rPr lang="en-GB" sz="3600" b="1" dirty="0" err="1" smtClean="0"/>
              <a:t>d</a:t>
            </a:r>
            <a:r>
              <a:rPr lang="en-GB" sz="3600" b="1" dirty="0" err="1" smtClean="0">
                <a:latin typeface="Calibri" panose="020F0502020204030204" pitchFamily="34" charset="0"/>
                <a:cs typeface="Calibri" panose="020F0502020204030204" pitchFamily="34" charset="0"/>
              </a:rPr>
              <a:t>ías</a:t>
            </a:r>
            <a:endParaRPr lang="en-GB" sz="3600" b="1" dirty="0"/>
          </a:p>
        </p:txBody>
      </p:sp>
      <p:sp>
        <p:nvSpPr>
          <p:cNvPr id="5" name="TextBox 4"/>
          <p:cNvSpPr txBox="1"/>
          <p:nvPr/>
        </p:nvSpPr>
        <p:spPr>
          <a:xfrm>
            <a:off x="7383193" y="253217"/>
            <a:ext cx="3899096"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3) </a:t>
            </a:r>
            <a:r>
              <a:rPr lang="en-GB" sz="3600" b="1" dirty="0" err="1" smtClean="0"/>
              <a:t>Buenas</a:t>
            </a:r>
            <a:r>
              <a:rPr lang="en-GB" sz="3600" b="1" dirty="0" smtClean="0"/>
              <a:t> </a:t>
            </a:r>
            <a:r>
              <a:rPr lang="en-GB" sz="3600" b="1" dirty="0" err="1" smtClean="0"/>
              <a:t>noches</a:t>
            </a:r>
            <a:endParaRPr lang="en-GB" sz="3600" b="1" dirty="0"/>
          </a:p>
        </p:txBody>
      </p:sp>
      <p:sp>
        <p:nvSpPr>
          <p:cNvPr id="7" name="TextBox 6"/>
          <p:cNvSpPr txBox="1"/>
          <p:nvPr/>
        </p:nvSpPr>
        <p:spPr>
          <a:xfrm>
            <a:off x="253218" y="1024596"/>
            <a:ext cx="2053885"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4) </a:t>
            </a:r>
            <a:r>
              <a:rPr lang="en-GB" sz="3600" b="1" dirty="0" err="1" smtClean="0"/>
              <a:t>adi</a:t>
            </a:r>
            <a:r>
              <a:rPr lang="en-GB" sz="3600" b="1" dirty="0" err="1" smtClean="0">
                <a:latin typeface="Calibri" panose="020F0502020204030204" pitchFamily="34" charset="0"/>
                <a:cs typeface="Calibri" panose="020F0502020204030204" pitchFamily="34" charset="0"/>
              </a:rPr>
              <a:t>ós</a:t>
            </a:r>
            <a:endParaRPr lang="en-GB" sz="3600" b="1" dirty="0"/>
          </a:p>
        </p:txBody>
      </p:sp>
      <p:sp>
        <p:nvSpPr>
          <p:cNvPr id="8" name="TextBox 7"/>
          <p:cNvSpPr txBox="1"/>
          <p:nvPr/>
        </p:nvSpPr>
        <p:spPr>
          <a:xfrm>
            <a:off x="2543909" y="1024596"/>
            <a:ext cx="3334043"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5) Hasta </a:t>
            </a:r>
            <a:r>
              <a:rPr lang="en-GB" sz="3600" b="1" dirty="0" err="1" smtClean="0"/>
              <a:t>luego</a:t>
            </a:r>
            <a:endParaRPr lang="en-GB" sz="3600" b="1" dirty="0"/>
          </a:p>
        </p:txBody>
      </p:sp>
      <p:sp>
        <p:nvSpPr>
          <p:cNvPr id="9" name="TextBox 8"/>
          <p:cNvSpPr txBox="1"/>
          <p:nvPr/>
        </p:nvSpPr>
        <p:spPr>
          <a:xfrm>
            <a:off x="5998698" y="1024596"/>
            <a:ext cx="3334043"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6) Hasta pronto</a:t>
            </a:r>
            <a:endParaRPr lang="en-GB" sz="3600" b="1" dirty="0"/>
          </a:p>
        </p:txBody>
      </p:sp>
      <p:sp>
        <p:nvSpPr>
          <p:cNvPr id="10" name="TextBox 9"/>
          <p:cNvSpPr txBox="1"/>
          <p:nvPr/>
        </p:nvSpPr>
        <p:spPr>
          <a:xfrm>
            <a:off x="253217" y="1795974"/>
            <a:ext cx="3910820"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7) Hasta </a:t>
            </a:r>
            <a:r>
              <a:rPr lang="en-GB" sz="3600" b="1" dirty="0" err="1" smtClean="0"/>
              <a:t>ma</a:t>
            </a:r>
            <a:r>
              <a:rPr lang="en-GB" sz="3600" b="1" dirty="0" err="1" smtClean="0">
                <a:latin typeface="Calibri" panose="020F0502020204030204" pitchFamily="34" charset="0"/>
                <a:cs typeface="Calibri" panose="020F0502020204030204" pitchFamily="34" charset="0"/>
              </a:rPr>
              <a:t>ñana</a:t>
            </a:r>
            <a:endParaRPr lang="en-GB" sz="3600" b="1" dirty="0"/>
          </a:p>
        </p:txBody>
      </p:sp>
      <p:sp>
        <p:nvSpPr>
          <p:cNvPr id="11" name="TextBox 10"/>
          <p:cNvSpPr txBox="1"/>
          <p:nvPr/>
        </p:nvSpPr>
        <p:spPr>
          <a:xfrm>
            <a:off x="4331676" y="1795974"/>
            <a:ext cx="3334043"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8) Me </a:t>
            </a:r>
            <a:r>
              <a:rPr lang="en-GB" sz="3600" b="1" dirty="0" err="1" smtClean="0"/>
              <a:t>llamo</a:t>
            </a:r>
            <a:endParaRPr lang="en-GB" sz="3600" b="1" dirty="0"/>
          </a:p>
        </p:txBody>
      </p:sp>
      <p:sp>
        <p:nvSpPr>
          <p:cNvPr id="12" name="TextBox 11"/>
          <p:cNvSpPr txBox="1"/>
          <p:nvPr/>
        </p:nvSpPr>
        <p:spPr>
          <a:xfrm>
            <a:off x="7948246" y="1795974"/>
            <a:ext cx="3334043"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9) </a:t>
            </a:r>
            <a:r>
              <a:rPr lang="en-GB" sz="3600" b="1" dirty="0" err="1" smtClean="0"/>
              <a:t>encantado</a:t>
            </a:r>
            <a:endParaRPr lang="en-GB" sz="3600" b="1" dirty="0"/>
          </a:p>
        </p:txBody>
      </p:sp>
      <p:sp>
        <p:nvSpPr>
          <p:cNvPr id="13" name="TextBox 12"/>
          <p:cNvSpPr txBox="1"/>
          <p:nvPr/>
        </p:nvSpPr>
        <p:spPr>
          <a:xfrm>
            <a:off x="253218" y="3015564"/>
            <a:ext cx="3334043"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A) My name is</a:t>
            </a:r>
            <a:endParaRPr lang="en-GB" sz="3600" b="1" dirty="0">
              <a:solidFill>
                <a:schemeClr val="bg1"/>
              </a:solidFill>
            </a:endParaRPr>
          </a:p>
        </p:txBody>
      </p:sp>
      <p:sp>
        <p:nvSpPr>
          <p:cNvPr id="14" name="TextBox 13"/>
          <p:cNvSpPr txBox="1"/>
          <p:nvPr/>
        </p:nvSpPr>
        <p:spPr>
          <a:xfrm>
            <a:off x="3936609" y="3015563"/>
            <a:ext cx="3334043"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B) See you later</a:t>
            </a:r>
            <a:endParaRPr lang="en-GB" sz="3600" b="1" dirty="0">
              <a:solidFill>
                <a:schemeClr val="bg1"/>
              </a:solidFill>
            </a:endParaRPr>
          </a:p>
        </p:txBody>
      </p:sp>
      <p:sp>
        <p:nvSpPr>
          <p:cNvPr id="15" name="TextBox 14"/>
          <p:cNvSpPr txBox="1"/>
          <p:nvPr/>
        </p:nvSpPr>
        <p:spPr>
          <a:xfrm>
            <a:off x="7427742" y="3015563"/>
            <a:ext cx="3334043"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C) Good night</a:t>
            </a:r>
            <a:endParaRPr lang="en-GB" sz="3600" b="1" dirty="0">
              <a:solidFill>
                <a:schemeClr val="bg1"/>
              </a:solidFill>
            </a:endParaRPr>
          </a:p>
        </p:txBody>
      </p:sp>
      <p:sp>
        <p:nvSpPr>
          <p:cNvPr id="16" name="TextBox 15"/>
          <p:cNvSpPr txBox="1"/>
          <p:nvPr/>
        </p:nvSpPr>
        <p:spPr>
          <a:xfrm>
            <a:off x="248531" y="3911988"/>
            <a:ext cx="3334043"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D) Goodbye</a:t>
            </a:r>
            <a:endParaRPr lang="en-GB" sz="3600" b="1" dirty="0">
              <a:solidFill>
                <a:schemeClr val="bg1"/>
              </a:solidFill>
            </a:endParaRPr>
          </a:p>
        </p:txBody>
      </p:sp>
      <p:sp>
        <p:nvSpPr>
          <p:cNvPr id="17" name="TextBox 16"/>
          <p:cNvSpPr txBox="1"/>
          <p:nvPr/>
        </p:nvSpPr>
        <p:spPr>
          <a:xfrm>
            <a:off x="3840480" y="3911988"/>
            <a:ext cx="4107766"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E) Good afternoon</a:t>
            </a:r>
            <a:endParaRPr lang="en-GB" sz="3600" b="1" dirty="0">
              <a:solidFill>
                <a:schemeClr val="bg1"/>
              </a:solidFill>
            </a:endParaRPr>
          </a:p>
        </p:txBody>
      </p:sp>
      <p:sp>
        <p:nvSpPr>
          <p:cNvPr id="18" name="TextBox 17"/>
          <p:cNvSpPr txBox="1"/>
          <p:nvPr/>
        </p:nvSpPr>
        <p:spPr>
          <a:xfrm>
            <a:off x="8206152" y="3911988"/>
            <a:ext cx="3334043"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F) See you soon</a:t>
            </a:r>
            <a:endParaRPr lang="en-GB" sz="3600" b="1" dirty="0">
              <a:solidFill>
                <a:schemeClr val="bg1"/>
              </a:solidFill>
            </a:endParaRPr>
          </a:p>
        </p:txBody>
      </p:sp>
      <p:sp>
        <p:nvSpPr>
          <p:cNvPr id="19" name="TextBox 18"/>
          <p:cNvSpPr txBox="1"/>
          <p:nvPr/>
        </p:nvSpPr>
        <p:spPr>
          <a:xfrm>
            <a:off x="248531" y="4808412"/>
            <a:ext cx="4731432"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G) Pleased to meet you</a:t>
            </a:r>
            <a:endParaRPr lang="en-GB" sz="3600" b="1" dirty="0">
              <a:solidFill>
                <a:schemeClr val="bg1"/>
              </a:solidFill>
            </a:endParaRPr>
          </a:p>
        </p:txBody>
      </p:sp>
      <p:sp>
        <p:nvSpPr>
          <p:cNvPr id="20" name="TextBox 19"/>
          <p:cNvSpPr txBox="1"/>
          <p:nvPr/>
        </p:nvSpPr>
        <p:spPr>
          <a:xfrm>
            <a:off x="5202701" y="4808412"/>
            <a:ext cx="3997570"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H) Good morning</a:t>
            </a:r>
            <a:endParaRPr lang="en-GB" sz="3600" b="1" dirty="0">
              <a:solidFill>
                <a:schemeClr val="bg1"/>
              </a:solidFill>
            </a:endParaRPr>
          </a:p>
        </p:txBody>
      </p:sp>
      <p:sp>
        <p:nvSpPr>
          <p:cNvPr id="21" name="TextBox 20"/>
          <p:cNvSpPr txBox="1"/>
          <p:nvPr/>
        </p:nvSpPr>
        <p:spPr>
          <a:xfrm>
            <a:off x="248530" y="5704836"/>
            <a:ext cx="4239064"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err="1" smtClean="0">
                <a:solidFill>
                  <a:schemeClr val="bg1"/>
                </a:solidFill>
              </a:rPr>
              <a:t>i</a:t>
            </a:r>
            <a:r>
              <a:rPr lang="en-GB" sz="3600" b="1" dirty="0" smtClean="0">
                <a:solidFill>
                  <a:schemeClr val="bg1"/>
                </a:solidFill>
              </a:rPr>
              <a:t>) See you tomorrow</a:t>
            </a:r>
            <a:endParaRPr lang="en-GB" sz="3600" b="1" dirty="0">
              <a:solidFill>
                <a:schemeClr val="bg1"/>
              </a:solidFill>
            </a:endParaRPr>
          </a:p>
        </p:txBody>
      </p:sp>
    </p:spTree>
    <p:extLst>
      <p:ext uri="{BB962C8B-B14F-4D97-AF65-F5344CB8AC3E}">
        <p14:creationId xmlns:p14="http://schemas.microsoft.com/office/powerpoint/2010/main" val="38105974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grpId="0" nodeType="clickEffect">
                                  <p:stCondLst>
                                    <p:cond delay="0"/>
                                  </p:stCondLst>
                                  <p:childTnLst>
                                    <p:animScale>
                                      <p:cBhvr>
                                        <p:cTn id="6" dur="1000" accel="50000">
                                          <p:stCondLst>
                                            <p:cond delay="0"/>
                                          </p:stCondLst>
                                        </p:cTn>
                                        <p:tgtEl>
                                          <p:spTgt spid="2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20"/>
                                        </p:tgtEl>
                                        <p:attrNameLst>
                                          <p:attrName>ppt_x</p:attrName>
                                          <p:attrName>ppt_y</p:attrName>
                                        </p:attrNameLst>
                                      </p:cBhvr>
                                    </p:animMotion>
                                    <p:animEffect transition="out" filter="fade">
                                      <p:cBhvr>
                                        <p:cTn id="8" dur="1000"/>
                                        <p:tgtEl>
                                          <p:spTgt spid="20"/>
                                        </p:tgtEl>
                                      </p:cBhvr>
                                    </p:animEffect>
                                    <p:set>
                                      <p:cBhvr>
                                        <p:cTn id="9" dur="1" fill="hold">
                                          <p:stCondLst>
                                            <p:cond delay="999"/>
                                          </p:stCondLst>
                                        </p:cTn>
                                        <p:tgtEl>
                                          <p:spTgt spid="20"/>
                                        </p:tgtEl>
                                        <p:attrNameLst>
                                          <p:attrName>style.visibility</p:attrName>
                                        </p:attrNameLst>
                                      </p:cBhvr>
                                      <p:to>
                                        <p:strVal val="hidden"/>
                                      </p:to>
                                    </p:set>
                                  </p:childTnLst>
                                </p:cTn>
                              </p:par>
                              <p:par>
                                <p:cTn id="10" presetID="52" presetClass="exit" presetSubtype="0" fill="hold" grpId="0" nodeType="withEffect">
                                  <p:stCondLst>
                                    <p:cond delay="0"/>
                                  </p:stCondLst>
                                  <p:childTnLst>
                                    <p:animScale>
                                      <p:cBhvr>
                                        <p:cTn id="11"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4"/>
                                        </p:tgtEl>
                                        <p:attrNameLst>
                                          <p:attrName>ppt_x</p:attrName>
                                          <p:attrName>ppt_y</p:attrName>
                                        </p:attrNameLst>
                                      </p:cBhvr>
                                    </p:animMotion>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2" presetClass="exit" presetSubtype="0" fill="hold" grpId="0" nodeType="clickEffect">
                                  <p:stCondLst>
                                    <p:cond delay="0"/>
                                  </p:stCondLst>
                                  <p:childTnLst>
                                    <p:animScale>
                                      <p:cBhvr>
                                        <p:cTn id="18"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9" dur="1000" accel="50000">
                                          <p:stCondLst>
                                            <p:cond delay="0"/>
                                          </p:stCondLst>
                                        </p:cTn>
                                        <p:tgtEl>
                                          <p:spTgt spid="3"/>
                                        </p:tgtEl>
                                        <p:attrNameLst>
                                          <p:attrName>ppt_x</p:attrName>
                                          <p:attrName>ppt_y</p:attrName>
                                        </p:attrNameLst>
                                      </p:cBhvr>
                                    </p:animMotion>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par>
                                <p:cTn id="22" presetID="52" presetClass="exit" presetSubtype="0" fill="hold" grpId="0" nodeType="withEffect">
                                  <p:stCondLst>
                                    <p:cond delay="0"/>
                                  </p:stCondLst>
                                  <p:childTnLst>
                                    <p:animScale>
                                      <p:cBhvr>
                                        <p:cTn id="23" dur="1000" accel="50000">
                                          <p:stCondLst>
                                            <p:cond delay="0"/>
                                          </p:stCondLst>
                                        </p:cTn>
                                        <p:tgtEl>
                                          <p:spTgt spid="1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4" dur="1000" accel="50000">
                                          <p:stCondLst>
                                            <p:cond delay="0"/>
                                          </p:stCondLst>
                                        </p:cTn>
                                        <p:tgtEl>
                                          <p:spTgt spid="17"/>
                                        </p:tgtEl>
                                        <p:attrNameLst>
                                          <p:attrName>ppt_x</p:attrName>
                                          <p:attrName>ppt_y</p:attrName>
                                        </p:attrNameLst>
                                      </p:cBhvr>
                                    </p:animMotion>
                                    <p:animEffect transition="out" filter="fade">
                                      <p:cBhvr>
                                        <p:cTn id="25" dur="1000"/>
                                        <p:tgtEl>
                                          <p:spTgt spid="17"/>
                                        </p:tgtEl>
                                      </p:cBhvr>
                                    </p:animEffect>
                                    <p:set>
                                      <p:cBhvr>
                                        <p:cTn id="26" dur="1" fill="hold">
                                          <p:stCondLst>
                                            <p:cond delay="9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2" presetClass="exit" presetSubtype="0" fill="hold" grpId="0" nodeType="clickEffect">
                                  <p:stCondLst>
                                    <p:cond delay="0"/>
                                  </p:stCondLst>
                                  <p:childTnLst>
                                    <p:animScale>
                                      <p:cBhvr>
                                        <p:cTn id="30"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1" dur="1000" accel="50000">
                                          <p:stCondLst>
                                            <p:cond delay="0"/>
                                          </p:stCondLst>
                                        </p:cTn>
                                        <p:tgtEl>
                                          <p:spTgt spid="15"/>
                                        </p:tgtEl>
                                        <p:attrNameLst>
                                          <p:attrName>ppt_x</p:attrName>
                                          <p:attrName>ppt_y</p:attrName>
                                        </p:attrNameLst>
                                      </p:cBhvr>
                                    </p:animMotion>
                                    <p:animEffect transition="out" filter="fade">
                                      <p:cBhvr>
                                        <p:cTn id="32" dur="1000"/>
                                        <p:tgtEl>
                                          <p:spTgt spid="15"/>
                                        </p:tgtEl>
                                      </p:cBhvr>
                                    </p:animEffect>
                                    <p:set>
                                      <p:cBhvr>
                                        <p:cTn id="33" dur="1" fill="hold">
                                          <p:stCondLst>
                                            <p:cond delay="999"/>
                                          </p:stCondLst>
                                        </p:cTn>
                                        <p:tgtEl>
                                          <p:spTgt spid="15"/>
                                        </p:tgtEl>
                                        <p:attrNameLst>
                                          <p:attrName>style.visibility</p:attrName>
                                        </p:attrNameLst>
                                      </p:cBhvr>
                                      <p:to>
                                        <p:strVal val="hidden"/>
                                      </p:to>
                                    </p:set>
                                  </p:childTnLst>
                                </p:cTn>
                              </p:par>
                              <p:par>
                                <p:cTn id="34" presetID="52" presetClass="exit" presetSubtype="0" fill="hold" grpId="0" nodeType="withEffect">
                                  <p:stCondLst>
                                    <p:cond delay="0"/>
                                  </p:stCondLst>
                                  <p:childTnLst>
                                    <p:animScale>
                                      <p:cBhvr>
                                        <p:cTn id="35" dur="1000" accel="50000">
                                          <p:stCondLst>
                                            <p:cond delay="0"/>
                                          </p:stCondLst>
                                        </p:cTn>
                                        <p:tgtEl>
                                          <p:spTgt spid="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6" dur="1000" accel="50000">
                                          <p:stCondLst>
                                            <p:cond delay="0"/>
                                          </p:stCondLst>
                                        </p:cTn>
                                        <p:tgtEl>
                                          <p:spTgt spid="5"/>
                                        </p:tgtEl>
                                        <p:attrNameLst>
                                          <p:attrName>ppt_x</p:attrName>
                                          <p:attrName>ppt_y</p:attrName>
                                        </p:attrNameLst>
                                      </p:cBhvr>
                                    </p:animMotion>
                                    <p:animEffect transition="out" filter="fade">
                                      <p:cBhvr>
                                        <p:cTn id="37" dur="1000"/>
                                        <p:tgtEl>
                                          <p:spTgt spid="5"/>
                                        </p:tgtEl>
                                      </p:cBhvr>
                                    </p:animEffect>
                                    <p:set>
                                      <p:cBhvr>
                                        <p:cTn id="38" dur="1" fill="hold">
                                          <p:stCondLst>
                                            <p:cond delay="9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2" presetClass="exit" presetSubtype="0" fill="hold" grpId="0" nodeType="clickEffect">
                                  <p:stCondLst>
                                    <p:cond delay="0"/>
                                  </p:stCondLst>
                                  <p:childTnLst>
                                    <p:animScale>
                                      <p:cBhvr>
                                        <p:cTn id="42" dur="10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3" dur="1000" accel="50000">
                                          <p:stCondLst>
                                            <p:cond delay="0"/>
                                          </p:stCondLst>
                                        </p:cTn>
                                        <p:tgtEl>
                                          <p:spTgt spid="7"/>
                                        </p:tgtEl>
                                        <p:attrNameLst>
                                          <p:attrName>ppt_x</p:attrName>
                                          <p:attrName>ppt_y</p:attrName>
                                        </p:attrNameLst>
                                      </p:cBhvr>
                                    </p:animMotion>
                                    <p:animEffect transition="out" filter="fade">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cTn>
                              </p:par>
                              <p:par>
                                <p:cTn id="46" presetID="52" presetClass="exit" presetSubtype="0" fill="hold" grpId="0" nodeType="withEffect">
                                  <p:stCondLst>
                                    <p:cond delay="0"/>
                                  </p:stCondLst>
                                  <p:childTnLst>
                                    <p:animScale>
                                      <p:cBhvr>
                                        <p:cTn id="47" dur="1000" accel="50000">
                                          <p:stCondLst>
                                            <p:cond delay="0"/>
                                          </p:stCondLst>
                                        </p:cTn>
                                        <p:tgtEl>
                                          <p:spTgt spid="1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8" dur="1000" accel="50000">
                                          <p:stCondLst>
                                            <p:cond delay="0"/>
                                          </p:stCondLst>
                                        </p:cTn>
                                        <p:tgtEl>
                                          <p:spTgt spid="16"/>
                                        </p:tgtEl>
                                        <p:attrNameLst>
                                          <p:attrName>ppt_x</p:attrName>
                                          <p:attrName>ppt_y</p:attrName>
                                        </p:attrNameLst>
                                      </p:cBhvr>
                                    </p:animMotion>
                                    <p:animEffect transition="out" filter="fade">
                                      <p:cBhvr>
                                        <p:cTn id="49" dur="1000"/>
                                        <p:tgtEl>
                                          <p:spTgt spid="16"/>
                                        </p:tgtEl>
                                      </p:cBhvr>
                                    </p:animEffect>
                                    <p:set>
                                      <p:cBhvr>
                                        <p:cTn id="50" dur="1" fill="hold">
                                          <p:stCondLst>
                                            <p:cond delay="9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2" presetClass="exit" presetSubtype="0" fill="hold" grpId="0" nodeType="clickEffect">
                                  <p:stCondLst>
                                    <p:cond delay="0"/>
                                  </p:stCondLst>
                                  <p:childTnLst>
                                    <p:animScale>
                                      <p:cBhvr>
                                        <p:cTn id="54"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5" dur="1000" accel="50000">
                                          <p:stCondLst>
                                            <p:cond delay="0"/>
                                          </p:stCondLst>
                                        </p:cTn>
                                        <p:tgtEl>
                                          <p:spTgt spid="14"/>
                                        </p:tgtEl>
                                        <p:attrNameLst>
                                          <p:attrName>ppt_x</p:attrName>
                                          <p:attrName>ppt_y</p:attrName>
                                        </p:attrNameLst>
                                      </p:cBhvr>
                                    </p:animMotion>
                                    <p:animEffect transition="out" filter="fade">
                                      <p:cBhvr>
                                        <p:cTn id="56" dur="1000"/>
                                        <p:tgtEl>
                                          <p:spTgt spid="14"/>
                                        </p:tgtEl>
                                      </p:cBhvr>
                                    </p:animEffect>
                                    <p:set>
                                      <p:cBhvr>
                                        <p:cTn id="57" dur="1" fill="hold">
                                          <p:stCondLst>
                                            <p:cond delay="999"/>
                                          </p:stCondLst>
                                        </p:cTn>
                                        <p:tgtEl>
                                          <p:spTgt spid="14"/>
                                        </p:tgtEl>
                                        <p:attrNameLst>
                                          <p:attrName>style.visibility</p:attrName>
                                        </p:attrNameLst>
                                      </p:cBhvr>
                                      <p:to>
                                        <p:strVal val="hidden"/>
                                      </p:to>
                                    </p:set>
                                  </p:childTnLst>
                                </p:cTn>
                              </p:par>
                              <p:par>
                                <p:cTn id="58" presetID="52" presetClass="exit" presetSubtype="0" fill="hold" grpId="0" nodeType="withEffect">
                                  <p:stCondLst>
                                    <p:cond delay="0"/>
                                  </p:stCondLst>
                                  <p:childTnLst>
                                    <p:animScale>
                                      <p:cBhvr>
                                        <p:cTn id="59"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0" dur="1000" accel="50000">
                                          <p:stCondLst>
                                            <p:cond delay="0"/>
                                          </p:stCondLst>
                                        </p:cTn>
                                        <p:tgtEl>
                                          <p:spTgt spid="8"/>
                                        </p:tgtEl>
                                        <p:attrNameLst>
                                          <p:attrName>ppt_x</p:attrName>
                                          <p:attrName>ppt_y</p:attrName>
                                        </p:attrNameLst>
                                      </p:cBhvr>
                                    </p:animMotion>
                                    <p:animEffect transition="out" filter="fade">
                                      <p:cBhvr>
                                        <p:cTn id="61" dur="1000"/>
                                        <p:tgtEl>
                                          <p:spTgt spid="8"/>
                                        </p:tgtEl>
                                      </p:cBhvr>
                                    </p:animEffect>
                                    <p:set>
                                      <p:cBhvr>
                                        <p:cTn id="62" dur="1" fill="hold">
                                          <p:stCondLst>
                                            <p:cond delay="9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2" presetClass="exit" presetSubtype="0" fill="hold" grpId="0" nodeType="clickEffect">
                                  <p:stCondLst>
                                    <p:cond delay="0"/>
                                  </p:stCondLst>
                                  <p:childTnLst>
                                    <p:animScale>
                                      <p:cBhvr>
                                        <p:cTn id="66"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7" dur="1000" accel="50000">
                                          <p:stCondLst>
                                            <p:cond delay="0"/>
                                          </p:stCondLst>
                                        </p:cTn>
                                        <p:tgtEl>
                                          <p:spTgt spid="9"/>
                                        </p:tgtEl>
                                        <p:attrNameLst>
                                          <p:attrName>ppt_x</p:attrName>
                                          <p:attrName>ppt_y</p:attrName>
                                        </p:attrNameLst>
                                      </p:cBhvr>
                                    </p:animMotion>
                                    <p:animEffect transition="out" filter="fade">
                                      <p:cBhvr>
                                        <p:cTn id="68" dur="1000"/>
                                        <p:tgtEl>
                                          <p:spTgt spid="9"/>
                                        </p:tgtEl>
                                      </p:cBhvr>
                                    </p:animEffect>
                                    <p:set>
                                      <p:cBhvr>
                                        <p:cTn id="69" dur="1" fill="hold">
                                          <p:stCondLst>
                                            <p:cond delay="999"/>
                                          </p:stCondLst>
                                        </p:cTn>
                                        <p:tgtEl>
                                          <p:spTgt spid="9"/>
                                        </p:tgtEl>
                                        <p:attrNameLst>
                                          <p:attrName>style.visibility</p:attrName>
                                        </p:attrNameLst>
                                      </p:cBhvr>
                                      <p:to>
                                        <p:strVal val="hidden"/>
                                      </p:to>
                                    </p:set>
                                  </p:childTnLst>
                                </p:cTn>
                              </p:par>
                              <p:par>
                                <p:cTn id="70" presetID="52" presetClass="exit" presetSubtype="0" fill="hold" grpId="0" nodeType="withEffect">
                                  <p:stCondLst>
                                    <p:cond delay="0"/>
                                  </p:stCondLst>
                                  <p:childTnLst>
                                    <p:animScale>
                                      <p:cBhvr>
                                        <p:cTn id="71" dur="1000" accel="50000">
                                          <p:stCondLst>
                                            <p:cond delay="0"/>
                                          </p:stCondLst>
                                        </p:cTn>
                                        <p:tgtEl>
                                          <p:spTgt spid="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2" dur="1000" accel="50000">
                                          <p:stCondLst>
                                            <p:cond delay="0"/>
                                          </p:stCondLst>
                                        </p:cTn>
                                        <p:tgtEl>
                                          <p:spTgt spid="18"/>
                                        </p:tgtEl>
                                        <p:attrNameLst>
                                          <p:attrName>ppt_x</p:attrName>
                                          <p:attrName>ppt_y</p:attrName>
                                        </p:attrNameLst>
                                      </p:cBhvr>
                                    </p:animMotion>
                                    <p:animEffect transition="out" filter="fade">
                                      <p:cBhvr>
                                        <p:cTn id="73" dur="1000"/>
                                        <p:tgtEl>
                                          <p:spTgt spid="18"/>
                                        </p:tgtEl>
                                      </p:cBhvr>
                                    </p:animEffect>
                                    <p:set>
                                      <p:cBhvr>
                                        <p:cTn id="74" dur="1" fill="hold">
                                          <p:stCondLst>
                                            <p:cond delay="999"/>
                                          </p:stCondLst>
                                        </p:cTn>
                                        <p:tgtEl>
                                          <p:spTgt spid="1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2" presetClass="exit" presetSubtype="0" fill="hold" grpId="0" nodeType="clickEffect">
                                  <p:stCondLst>
                                    <p:cond delay="0"/>
                                  </p:stCondLst>
                                  <p:childTnLst>
                                    <p:animScale>
                                      <p:cBhvr>
                                        <p:cTn id="78"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9" dur="1000" accel="50000">
                                          <p:stCondLst>
                                            <p:cond delay="0"/>
                                          </p:stCondLst>
                                        </p:cTn>
                                        <p:tgtEl>
                                          <p:spTgt spid="10"/>
                                        </p:tgtEl>
                                        <p:attrNameLst>
                                          <p:attrName>ppt_x</p:attrName>
                                          <p:attrName>ppt_y</p:attrName>
                                        </p:attrNameLst>
                                      </p:cBhvr>
                                    </p:animMotion>
                                    <p:animEffect transition="out" filter="fade">
                                      <p:cBhvr>
                                        <p:cTn id="80" dur="1000"/>
                                        <p:tgtEl>
                                          <p:spTgt spid="10"/>
                                        </p:tgtEl>
                                      </p:cBhvr>
                                    </p:animEffect>
                                    <p:set>
                                      <p:cBhvr>
                                        <p:cTn id="81" dur="1" fill="hold">
                                          <p:stCondLst>
                                            <p:cond delay="999"/>
                                          </p:stCondLst>
                                        </p:cTn>
                                        <p:tgtEl>
                                          <p:spTgt spid="10"/>
                                        </p:tgtEl>
                                        <p:attrNameLst>
                                          <p:attrName>style.visibility</p:attrName>
                                        </p:attrNameLst>
                                      </p:cBhvr>
                                      <p:to>
                                        <p:strVal val="hidden"/>
                                      </p:to>
                                    </p:set>
                                  </p:childTnLst>
                                </p:cTn>
                              </p:par>
                              <p:par>
                                <p:cTn id="82" presetID="52" presetClass="exit" presetSubtype="0" fill="hold" grpId="0" nodeType="withEffect">
                                  <p:stCondLst>
                                    <p:cond delay="0"/>
                                  </p:stCondLst>
                                  <p:childTnLst>
                                    <p:animScale>
                                      <p:cBhvr>
                                        <p:cTn id="83" dur="1000" accel="50000">
                                          <p:stCondLst>
                                            <p:cond delay="0"/>
                                          </p:stCondLst>
                                        </p:cTn>
                                        <p:tgtEl>
                                          <p:spTgt spid="2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4" dur="1000" accel="50000">
                                          <p:stCondLst>
                                            <p:cond delay="0"/>
                                          </p:stCondLst>
                                        </p:cTn>
                                        <p:tgtEl>
                                          <p:spTgt spid="21"/>
                                        </p:tgtEl>
                                        <p:attrNameLst>
                                          <p:attrName>ppt_x</p:attrName>
                                          <p:attrName>ppt_y</p:attrName>
                                        </p:attrNameLst>
                                      </p:cBhvr>
                                    </p:animMotion>
                                    <p:animEffect transition="out" filter="fade">
                                      <p:cBhvr>
                                        <p:cTn id="85" dur="1000"/>
                                        <p:tgtEl>
                                          <p:spTgt spid="21"/>
                                        </p:tgtEl>
                                      </p:cBhvr>
                                    </p:animEffect>
                                    <p:set>
                                      <p:cBhvr>
                                        <p:cTn id="86" dur="1" fill="hold">
                                          <p:stCondLst>
                                            <p:cond delay="999"/>
                                          </p:stCondLst>
                                        </p:cTn>
                                        <p:tgtEl>
                                          <p:spTgt spid="2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2" presetClass="exit" presetSubtype="0" fill="hold" grpId="0" nodeType="clickEffect">
                                  <p:stCondLst>
                                    <p:cond delay="0"/>
                                  </p:stCondLst>
                                  <p:childTnLst>
                                    <p:animScale>
                                      <p:cBhvr>
                                        <p:cTn id="90" dur="1000" accel="50000">
                                          <p:stCondLst>
                                            <p:cond delay="0"/>
                                          </p:stCondLst>
                                        </p:cTn>
                                        <p:tgtEl>
                                          <p:spTgt spid="1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91" dur="1000" accel="50000">
                                          <p:stCondLst>
                                            <p:cond delay="0"/>
                                          </p:stCondLst>
                                        </p:cTn>
                                        <p:tgtEl>
                                          <p:spTgt spid="11"/>
                                        </p:tgtEl>
                                        <p:attrNameLst>
                                          <p:attrName>ppt_x</p:attrName>
                                          <p:attrName>ppt_y</p:attrName>
                                        </p:attrNameLst>
                                      </p:cBhvr>
                                    </p:animMotion>
                                    <p:animEffect transition="out" filter="fade">
                                      <p:cBhvr>
                                        <p:cTn id="92" dur="1000"/>
                                        <p:tgtEl>
                                          <p:spTgt spid="11"/>
                                        </p:tgtEl>
                                      </p:cBhvr>
                                    </p:animEffect>
                                    <p:set>
                                      <p:cBhvr>
                                        <p:cTn id="93" dur="1" fill="hold">
                                          <p:stCondLst>
                                            <p:cond delay="999"/>
                                          </p:stCondLst>
                                        </p:cTn>
                                        <p:tgtEl>
                                          <p:spTgt spid="11"/>
                                        </p:tgtEl>
                                        <p:attrNameLst>
                                          <p:attrName>style.visibility</p:attrName>
                                        </p:attrNameLst>
                                      </p:cBhvr>
                                      <p:to>
                                        <p:strVal val="hidden"/>
                                      </p:to>
                                    </p:set>
                                  </p:childTnLst>
                                </p:cTn>
                              </p:par>
                              <p:par>
                                <p:cTn id="94" presetID="52" presetClass="exit" presetSubtype="0" fill="hold" grpId="0" nodeType="withEffect">
                                  <p:stCondLst>
                                    <p:cond delay="0"/>
                                  </p:stCondLst>
                                  <p:childTnLst>
                                    <p:animScale>
                                      <p:cBhvr>
                                        <p:cTn id="95"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96" dur="1000" accel="50000">
                                          <p:stCondLst>
                                            <p:cond delay="0"/>
                                          </p:stCondLst>
                                        </p:cTn>
                                        <p:tgtEl>
                                          <p:spTgt spid="13"/>
                                        </p:tgtEl>
                                        <p:attrNameLst>
                                          <p:attrName>ppt_x</p:attrName>
                                          <p:attrName>ppt_y</p:attrName>
                                        </p:attrNameLst>
                                      </p:cBhvr>
                                    </p:animMotion>
                                    <p:animEffect transition="out" filter="fade">
                                      <p:cBhvr>
                                        <p:cTn id="97" dur="1000"/>
                                        <p:tgtEl>
                                          <p:spTgt spid="13"/>
                                        </p:tgtEl>
                                      </p:cBhvr>
                                    </p:animEffect>
                                    <p:set>
                                      <p:cBhvr>
                                        <p:cTn id="98" dur="1" fill="hold">
                                          <p:stCondLst>
                                            <p:cond delay="999"/>
                                          </p:stCondLst>
                                        </p:cTn>
                                        <p:tgtEl>
                                          <p:spTgt spid="1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52" presetClass="exit" presetSubtype="0" fill="hold" grpId="0" nodeType="clickEffect">
                                  <p:stCondLst>
                                    <p:cond delay="0"/>
                                  </p:stCondLst>
                                  <p:childTnLst>
                                    <p:animScale>
                                      <p:cBhvr>
                                        <p:cTn id="102" dur="1000" accel="50000">
                                          <p:stCondLst>
                                            <p:cond delay="0"/>
                                          </p:stCondLst>
                                        </p:cTn>
                                        <p:tgtEl>
                                          <p:spTgt spid="1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3" dur="1000" accel="50000">
                                          <p:stCondLst>
                                            <p:cond delay="0"/>
                                          </p:stCondLst>
                                        </p:cTn>
                                        <p:tgtEl>
                                          <p:spTgt spid="12"/>
                                        </p:tgtEl>
                                        <p:attrNameLst>
                                          <p:attrName>ppt_x</p:attrName>
                                          <p:attrName>ppt_y</p:attrName>
                                        </p:attrNameLst>
                                      </p:cBhvr>
                                    </p:animMotion>
                                    <p:animEffect transition="out" filter="fade">
                                      <p:cBhvr>
                                        <p:cTn id="104" dur="1000"/>
                                        <p:tgtEl>
                                          <p:spTgt spid="12"/>
                                        </p:tgtEl>
                                      </p:cBhvr>
                                    </p:animEffect>
                                    <p:set>
                                      <p:cBhvr>
                                        <p:cTn id="105" dur="1" fill="hold">
                                          <p:stCondLst>
                                            <p:cond delay="999"/>
                                          </p:stCondLst>
                                        </p:cTn>
                                        <p:tgtEl>
                                          <p:spTgt spid="12"/>
                                        </p:tgtEl>
                                        <p:attrNameLst>
                                          <p:attrName>style.visibility</p:attrName>
                                        </p:attrNameLst>
                                      </p:cBhvr>
                                      <p:to>
                                        <p:strVal val="hidden"/>
                                      </p:to>
                                    </p:set>
                                  </p:childTnLst>
                                </p:cTn>
                              </p:par>
                              <p:par>
                                <p:cTn id="106" presetID="52" presetClass="exit" presetSubtype="0" fill="hold" grpId="0" nodeType="withEffect">
                                  <p:stCondLst>
                                    <p:cond delay="0"/>
                                  </p:stCondLst>
                                  <p:childTnLst>
                                    <p:animScale>
                                      <p:cBhvr>
                                        <p:cTn id="107" dur="1000" accel="50000">
                                          <p:stCondLst>
                                            <p:cond delay="0"/>
                                          </p:stCondLst>
                                        </p:cTn>
                                        <p:tgtEl>
                                          <p:spTgt spid="1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8" dur="1000" accel="50000">
                                          <p:stCondLst>
                                            <p:cond delay="0"/>
                                          </p:stCondLst>
                                        </p:cTn>
                                        <p:tgtEl>
                                          <p:spTgt spid="19"/>
                                        </p:tgtEl>
                                        <p:attrNameLst>
                                          <p:attrName>ppt_x</p:attrName>
                                          <p:attrName>ppt_y</p:attrName>
                                        </p:attrNameLst>
                                      </p:cBhvr>
                                    </p:animMotion>
                                    <p:animEffect transition="out" filter="fade">
                                      <p:cBhvr>
                                        <p:cTn id="109" dur="1000"/>
                                        <p:tgtEl>
                                          <p:spTgt spid="19"/>
                                        </p:tgtEl>
                                      </p:cBhvr>
                                    </p:animEffect>
                                    <p:set>
                                      <p:cBhvr>
                                        <p:cTn id="110"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825" y="3343267"/>
            <a:ext cx="5089909" cy="3031588"/>
          </a:xfrm>
          <a:prstGeom prst="rect">
            <a:avLst/>
          </a:prstGeom>
        </p:spPr>
      </p:pic>
      <p:sp>
        <p:nvSpPr>
          <p:cNvPr id="5" name="TextBox 4"/>
          <p:cNvSpPr txBox="1"/>
          <p:nvPr/>
        </p:nvSpPr>
        <p:spPr>
          <a:xfrm>
            <a:off x="1964787" y="2399656"/>
            <a:ext cx="794255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Now copy the vocabulary from the next slide!</a:t>
            </a:r>
            <a:endParaRPr lang="en-GB" sz="3200" b="1" dirty="0"/>
          </a:p>
        </p:txBody>
      </p:sp>
      <p:sp>
        <p:nvSpPr>
          <p:cNvPr id="6" name="TextBox 5"/>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Greetings &amp; saying your name</a:t>
            </a:r>
            <a:endParaRPr lang="en-GB" sz="4800" b="1" dirty="0">
              <a:ln w="22225">
                <a:solidFill>
                  <a:srgbClr val="FFFF00"/>
                </a:solidFill>
                <a:prstDash val="solid"/>
              </a:ln>
              <a:solidFill>
                <a:srgbClr val="FF0000"/>
              </a:solidFill>
            </a:endParaRPr>
          </a:p>
        </p:txBody>
      </p:sp>
    </p:spTree>
    <p:extLst>
      <p:ext uri="{BB962C8B-B14F-4D97-AF65-F5344CB8AC3E}">
        <p14:creationId xmlns:p14="http://schemas.microsoft.com/office/powerpoint/2010/main" val="3511154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5600129"/>
              </p:ext>
            </p:extLst>
          </p:nvPr>
        </p:nvGraphicFramePr>
        <p:xfrm>
          <a:off x="583028" y="156959"/>
          <a:ext cx="10502314" cy="5791200"/>
        </p:xfrm>
        <a:graphic>
          <a:graphicData uri="http://schemas.openxmlformats.org/drawingml/2006/table">
            <a:tbl>
              <a:tblPr firstRow="1" bandRow="1">
                <a:tableStyleId>{5DA37D80-6434-44D0-A028-1B22A696006F}</a:tableStyleId>
              </a:tblPr>
              <a:tblGrid>
                <a:gridCol w="6296074"/>
                <a:gridCol w="4206240"/>
              </a:tblGrid>
              <a:tr h="370840">
                <a:tc>
                  <a:txBody>
                    <a:bodyPr/>
                    <a:lstStyle/>
                    <a:p>
                      <a:r>
                        <a:rPr lang="en-GB" sz="3200" b="1" kern="1200" dirty="0" smtClean="0">
                          <a:solidFill>
                            <a:schemeClr val="tx1"/>
                          </a:solidFill>
                          <a:effectLst/>
                          <a:latin typeface="+mn-lt"/>
                          <a:ea typeface="+mn-ea"/>
                          <a:cs typeface="+mn-cs"/>
                        </a:rPr>
                        <a:t>Buenos</a:t>
                      </a:r>
                      <a:r>
                        <a:rPr lang="en-GB" sz="3200" b="1" kern="1200" baseline="0" dirty="0" smtClean="0">
                          <a:solidFill>
                            <a:schemeClr val="tx1"/>
                          </a:solidFill>
                          <a:effectLst/>
                          <a:latin typeface="+mn-lt"/>
                          <a:ea typeface="+mn-ea"/>
                          <a:cs typeface="+mn-cs"/>
                        </a:rPr>
                        <a:t>  </a:t>
                      </a:r>
                      <a:r>
                        <a:rPr lang="en-GB" sz="3200" b="1" kern="1200" baseline="0" dirty="0" err="1" smtClean="0">
                          <a:solidFill>
                            <a:schemeClr val="tx1"/>
                          </a:solidFill>
                          <a:effectLst/>
                          <a:latin typeface="+mn-lt"/>
                          <a:ea typeface="+mn-ea"/>
                          <a:cs typeface="+mn-cs"/>
                        </a:rPr>
                        <a:t>d</a:t>
                      </a:r>
                      <a:r>
                        <a:rPr lang="en-GB" sz="3200" b="1" kern="1200" baseline="0" dirty="0" err="1" smtClean="0">
                          <a:solidFill>
                            <a:schemeClr val="tx1"/>
                          </a:solidFill>
                          <a:effectLst/>
                          <a:latin typeface="Calibri" panose="020F0502020204030204" pitchFamily="34" charset="0"/>
                          <a:ea typeface="+mn-ea"/>
                          <a:cs typeface="Calibri" panose="020F0502020204030204" pitchFamily="34" charset="0"/>
                        </a:rPr>
                        <a:t>ías</a:t>
                      </a:r>
                      <a:endParaRPr lang="en-GB" sz="3200" b="1" dirty="0"/>
                    </a:p>
                  </a:txBody>
                  <a:tcPr>
                    <a:solidFill>
                      <a:schemeClr val="bg1"/>
                    </a:solidFill>
                  </a:tcPr>
                </a:tc>
                <a:tc>
                  <a:txBody>
                    <a:bodyPr/>
                    <a:lstStyle/>
                    <a:p>
                      <a:r>
                        <a:rPr lang="en-GB" sz="3200" b="1" dirty="0" smtClean="0"/>
                        <a:t>Hello /</a:t>
                      </a:r>
                      <a:r>
                        <a:rPr lang="en-GB" sz="3200" b="1" baseline="0" dirty="0" smtClean="0"/>
                        <a:t> good morning</a:t>
                      </a:r>
                      <a:endParaRPr lang="en-GB" sz="3200" b="1" dirty="0"/>
                    </a:p>
                  </a:txBody>
                  <a:tcPr>
                    <a:solidFill>
                      <a:schemeClr val="bg1"/>
                    </a:solidFill>
                  </a:tcPr>
                </a:tc>
              </a:tr>
              <a:tr h="370840">
                <a:tc>
                  <a:txBody>
                    <a:bodyPr/>
                    <a:lstStyle/>
                    <a:p>
                      <a:r>
                        <a:rPr lang="en-GB" sz="3200" b="1" kern="1200" dirty="0" err="1" smtClean="0">
                          <a:solidFill>
                            <a:schemeClr val="tx1"/>
                          </a:solidFill>
                          <a:effectLst/>
                          <a:latin typeface="+mn-lt"/>
                          <a:ea typeface="+mn-ea"/>
                          <a:cs typeface="+mn-cs"/>
                        </a:rPr>
                        <a:t>Buenas</a:t>
                      </a:r>
                      <a:r>
                        <a:rPr lang="en-GB" sz="3200" b="1" kern="1200" baseline="0" dirty="0" smtClean="0">
                          <a:solidFill>
                            <a:schemeClr val="tx1"/>
                          </a:solidFill>
                          <a:effectLst/>
                          <a:latin typeface="+mn-lt"/>
                          <a:ea typeface="+mn-ea"/>
                          <a:cs typeface="+mn-cs"/>
                        </a:rPr>
                        <a:t> </a:t>
                      </a:r>
                      <a:r>
                        <a:rPr lang="en-GB" sz="3200" b="1" kern="1200" baseline="0" dirty="0" err="1" smtClean="0">
                          <a:solidFill>
                            <a:schemeClr val="tx1"/>
                          </a:solidFill>
                          <a:effectLst/>
                          <a:latin typeface="+mn-lt"/>
                          <a:ea typeface="+mn-ea"/>
                          <a:cs typeface="+mn-cs"/>
                        </a:rPr>
                        <a:t>tardes</a:t>
                      </a:r>
                      <a:endParaRPr lang="en-GB" sz="3200" b="1" dirty="0"/>
                    </a:p>
                  </a:txBody>
                  <a:tcPr>
                    <a:solidFill>
                      <a:schemeClr val="bg1"/>
                    </a:solidFill>
                  </a:tcPr>
                </a:tc>
                <a:tc>
                  <a:txBody>
                    <a:bodyPr/>
                    <a:lstStyle/>
                    <a:p>
                      <a:r>
                        <a:rPr lang="en-GB" sz="3200" b="1" dirty="0" smtClean="0"/>
                        <a:t>Good afternoon</a:t>
                      </a:r>
                      <a:endParaRPr lang="en-GB" sz="3200" b="1" dirty="0"/>
                    </a:p>
                  </a:txBody>
                  <a:tcPr>
                    <a:solidFill>
                      <a:schemeClr val="bg1"/>
                    </a:solidFill>
                  </a:tcPr>
                </a:tc>
              </a:tr>
              <a:tr h="370840">
                <a:tc>
                  <a:txBody>
                    <a:bodyPr/>
                    <a:lstStyle/>
                    <a:p>
                      <a:r>
                        <a:rPr lang="en-GB" sz="3200" b="1" dirty="0" err="1" smtClean="0"/>
                        <a:t>Buenas</a:t>
                      </a:r>
                      <a:r>
                        <a:rPr lang="en-GB" sz="3200" b="1" dirty="0" smtClean="0"/>
                        <a:t> </a:t>
                      </a:r>
                      <a:r>
                        <a:rPr lang="en-GB" sz="3200" b="1" dirty="0" err="1" smtClean="0"/>
                        <a:t>noches</a:t>
                      </a:r>
                      <a:endParaRPr lang="en-GB" sz="3200" b="1" dirty="0"/>
                    </a:p>
                  </a:txBody>
                  <a:tcPr>
                    <a:solidFill>
                      <a:schemeClr val="bg1"/>
                    </a:solidFill>
                  </a:tcPr>
                </a:tc>
                <a:tc>
                  <a:txBody>
                    <a:bodyPr/>
                    <a:lstStyle/>
                    <a:p>
                      <a:r>
                        <a:rPr lang="en-GB" sz="3200" b="1" dirty="0" smtClean="0"/>
                        <a:t>Good evening </a:t>
                      </a:r>
                      <a:endParaRPr lang="en-GB" sz="3200" b="1" dirty="0"/>
                    </a:p>
                  </a:txBody>
                  <a:tcPr>
                    <a:solidFill>
                      <a:schemeClr val="bg1"/>
                    </a:solidFill>
                  </a:tcPr>
                </a:tc>
              </a:tr>
              <a:tr h="370840">
                <a:tc>
                  <a:txBody>
                    <a:bodyPr/>
                    <a:lstStyle/>
                    <a:p>
                      <a:r>
                        <a:rPr lang="en-GB" sz="3200" b="1" dirty="0" err="1" smtClean="0"/>
                        <a:t>Adi</a:t>
                      </a:r>
                      <a:r>
                        <a:rPr lang="en-GB" sz="3200" b="1" dirty="0" err="1" smtClean="0">
                          <a:latin typeface="Calibri" panose="020F0502020204030204" pitchFamily="34" charset="0"/>
                          <a:cs typeface="Calibri" panose="020F0502020204030204" pitchFamily="34" charset="0"/>
                        </a:rPr>
                        <a:t>ós</a:t>
                      </a:r>
                      <a:endParaRPr lang="en-GB" sz="3200" b="1" dirty="0"/>
                    </a:p>
                  </a:txBody>
                  <a:tcPr>
                    <a:solidFill>
                      <a:schemeClr val="bg1"/>
                    </a:solidFill>
                  </a:tcPr>
                </a:tc>
                <a:tc>
                  <a:txBody>
                    <a:bodyPr/>
                    <a:lstStyle/>
                    <a:p>
                      <a:r>
                        <a:rPr lang="en-GB" sz="3200" b="1" dirty="0" smtClean="0"/>
                        <a:t>Goodbye</a:t>
                      </a:r>
                      <a:endParaRPr lang="en-GB" sz="3200" b="1" dirty="0"/>
                    </a:p>
                  </a:txBody>
                  <a:tcPr>
                    <a:solidFill>
                      <a:schemeClr val="bg1"/>
                    </a:solidFill>
                  </a:tcPr>
                </a:tc>
              </a:tr>
              <a:tr h="370840">
                <a:tc>
                  <a:txBody>
                    <a:bodyPr/>
                    <a:lstStyle/>
                    <a:p>
                      <a:r>
                        <a:rPr lang="en-GB" sz="3200" b="1" dirty="0" smtClean="0"/>
                        <a:t>Hasta </a:t>
                      </a:r>
                      <a:r>
                        <a:rPr lang="en-GB" sz="3200" b="1" dirty="0" err="1" smtClean="0"/>
                        <a:t>luego</a:t>
                      </a:r>
                      <a:endParaRPr lang="en-GB" sz="3200" b="1" dirty="0"/>
                    </a:p>
                  </a:txBody>
                  <a:tcPr>
                    <a:solidFill>
                      <a:schemeClr val="bg1"/>
                    </a:solidFill>
                  </a:tcPr>
                </a:tc>
                <a:tc>
                  <a:txBody>
                    <a:bodyPr/>
                    <a:lstStyle/>
                    <a:p>
                      <a:r>
                        <a:rPr lang="en-GB" sz="3200" b="1" dirty="0" smtClean="0"/>
                        <a:t>See you</a:t>
                      </a:r>
                      <a:r>
                        <a:rPr lang="en-GB" sz="3200" b="1" baseline="0" dirty="0" smtClean="0"/>
                        <a:t> later</a:t>
                      </a:r>
                      <a:endParaRPr lang="en-GB" sz="3200" b="1" dirty="0"/>
                    </a:p>
                  </a:txBody>
                  <a:tcPr>
                    <a:solidFill>
                      <a:schemeClr val="bg1"/>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kern="1200" dirty="0" smtClean="0">
                          <a:solidFill>
                            <a:schemeClr val="tx1"/>
                          </a:solidFill>
                          <a:effectLst/>
                          <a:latin typeface="+mn-lt"/>
                          <a:ea typeface="+mn-ea"/>
                          <a:cs typeface="+mn-cs"/>
                        </a:rPr>
                        <a:t>Hasta</a:t>
                      </a:r>
                      <a:r>
                        <a:rPr lang="en-GB" sz="3200" b="1" kern="1200" baseline="0" dirty="0" smtClean="0">
                          <a:solidFill>
                            <a:schemeClr val="tx1"/>
                          </a:solidFill>
                          <a:effectLst/>
                          <a:latin typeface="+mn-lt"/>
                          <a:ea typeface="+mn-ea"/>
                          <a:cs typeface="+mn-cs"/>
                        </a:rPr>
                        <a:t> pronto</a:t>
                      </a:r>
                      <a:endParaRPr lang="en-GB" sz="3200" b="1" dirty="0" smtClean="0"/>
                    </a:p>
                  </a:txBody>
                  <a:tcPr>
                    <a:solidFill>
                      <a:schemeClr val="bg1"/>
                    </a:solidFill>
                  </a:tcPr>
                </a:tc>
                <a:tc>
                  <a:txBody>
                    <a:bodyPr/>
                    <a:lstStyle/>
                    <a:p>
                      <a:r>
                        <a:rPr lang="en-GB" sz="3200" b="1" dirty="0" smtClean="0"/>
                        <a:t>See you soon</a:t>
                      </a:r>
                      <a:endParaRPr lang="en-GB" sz="3200" b="1" dirty="0"/>
                    </a:p>
                  </a:txBody>
                  <a:tcPr>
                    <a:solidFill>
                      <a:schemeClr val="bg1"/>
                    </a:solidFill>
                  </a:tcPr>
                </a:tc>
              </a:tr>
              <a:tr h="370840">
                <a:tc>
                  <a:txBody>
                    <a:bodyPr/>
                    <a:lstStyle/>
                    <a:p>
                      <a:r>
                        <a:rPr lang="en-GB" sz="3200" b="1" dirty="0" smtClean="0"/>
                        <a:t>Hasta</a:t>
                      </a:r>
                      <a:r>
                        <a:rPr lang="en-GB" sz="3200" b="1" baseline="0" dirty="0" smtClean="0"/>
                        <a:t> </a:t>
                      </a:r>
                      <a:r>
                        <a:rPr lang="en-GB" sz="3200" b="1" baseline="0" dirty="0" err="1" smtClean="0"/>
                        <a:t>ma</a:t>
                      </a:r>
                      <a:r>
                        <a:rPr lang="en-GB" sz="3200" b="1" baseline="0" dirty="0" err="1" smtClean="0">
                          <a:latin typeface="Calibri" panose="020F0502020204030204" pitchFamily="34" charset="0"/>
                          <a:cs typeface="Calibri" panose="020F0502020204030204" pitchFamily="34" charset="0"/>
                        </a:rPr>
                        <a:t>ñana</a:t>
                      </a:r>
                      <a:endParaRPr lang="en-GB" sz="3200" b="1" dirty="0"/>
                    </a:p>
                  </a:txBody>
                  <a:tcPr>
                    <a:solidFill>
                      <a:schemeClr val="bg1"/>
                    </a:solidFill>
                  </a:tcPr>
                </a:tc>
                <a:tc>
                  <a:txBody>
                    <a:bodyPr/>
                    <a:lstStyle/>
                    <a:p>
                      <a:r>
                        <a:rPr lang="en-GB" sz="3200" b="1" dirty="0" smtClean="0"/>
                        <a:t>See</a:t>
                      </a:r>
                      <a:r>
                        <a:rPr lang="en-GB" sz="3200" b="1" baseline="0" dirty="0" smtClean="0"/>
                        <a:t> you tomorrow</a:t>
                      </a:r>
                      <a:endParaRPr lang="en-GB" sz="3200" b="1" dirty="0"/>
                    </a:p>
                  </a:txBody>
                  <a:tcPr>
                    <a:solidFill>
                      <a:schemeClr val="bg1"/>
                    </a:solidFill>
                  </a:tcPr>
                </a:tc>
              </a:tr>
              <a:tr h="370840">
                <a:tc>
                  <a:txBody>
                    <a:bodyPr/>
                    <a:lstStyle/>
                    <a:p>
                      <a:r>
                        <a:rPr lang="en-GB" sz="3200" b="1" dirty="0" smtClean="0"/>
                        <a:t>Me </a:t>
                      </a:r>
                      <a:r>
                        <a:rPr lang="en-GB" sz="3200" b="1" dirty="0" err="1" smtClean="0"/>
                        <a:t>llamo</a:t>
                      </a:r>
                      <a:r>
                        <a:rPr lang="en-GB" sz="3200" b="1" dirty="0" smtClean="0"/>
                        <a:t> Pablo</a:t>
                      </a:r>
                      <a:endParaRPr lang="en-GB" sz="3200" b="1" dirty="0"/>
                    </a:p>
                  </a:txBody>
                  <a:tcPr>
                    <a:solidFill>
                      <a:schemeClr val="bg1"/>
                    </a:solidFill>
                  </a:tcPr>
                </a:tc>
                <a:tc>
                  <a:txBody>
                    <a:bodyPr/>
                    <a:lstStyle/>
                    <a:p>
                      <a:r>
                        <a:rPr lang="en-GB" sz="3200" b="1" dirty="0" smtClean="0"/>
                        <a:t>My name is Pablo</a:t>
                      </a:r>
                      <a:endParaRPr lang="en-GB" sz="3200" b="1" dirty="0"/>
                    </a:p>
                  </a:txBody>
                  <a:tcPr>
                    <a:solidFill>
                      <a:schemeClr val="bg1"/>
                    </a:solidFill>
                  </a:tcPr>
                </a:tc>
              </a:tr>
              <a:tr h="370840">
                <a:tc>
                  <a:txBody>
                    <a:bodyPr/>
                    <a:lstStyle/>
                    <a:p>
                      <a:r>
                        <a:rPr lang="en-GB" sz="3200" b="1" dirty="0" err="1" smtClean="0"/>
                        <a:t>Encantado</a:t>
                      </a:r>
                      <a:endParaRPr lang="en-GB" sz="3200" b="1" dirty="0"/>
                    </a:p>
                  </a:txBody>
                  <a:tcPr>
                    <a:solidFill>
                      <a:schemeClr val="bg1"/>
                    </a:solidFill>
                  </a:tcPr>
                </a:tc>
                <a:tc>
                  <a:txBody>
                    <a:bodyPr/>
                    <a:lstStyle/>
                    <a:p>
                      <a:r>
                        <a:rPr lang="en-GB" sz="3200" b="1" dirty="0" smtClean="0"/>
                        <a:t>Pleased to meet</a:t>
                      </a:r>
                      <a:r>
                        <a:rPr lang="en-GB" sz="3200" b="1" baseline="0" dirty="0" smtClean="0"/>
                        <a:t> you</a:t>
                      </a:r>
                      <a:endParaRPr lang="en-GB" sz="3200" b="1" dirty="0"/>
                    </a:p>
                  </a:txBody>
                  <a:tcPr>
                    <a:solidFill>
                      <a:schemeClr val="bg1"/>
                    </a:solidFill>
                  </a:tcPr>
                </a:tc>
              </a:tr>
              <a:tr h="370840">
                <a:tc>
                  <a:txBody>
                    <a:bodyPr/>
                    <a:lstStyle/>
                    <a:p>
                      <a:r>
                        <a:rPr lang="en-GB" sz="3200" b="1" dirty="0" err="1" smtClean="0"/>
                        <a:t>Encantada</a:t>
                      </a:r>
                      <a:endParaRPr lang="en-GB" sz="3200" b="1" dirty="0"/>
                    </a:p>
                  </a:txBody>
                  <a:tcPr>
                    <a:solidFill>
                      <a:schemeClr val="bg1"/>
                    </a:solidFill>
                  </a:tcPr>
                </a:tc>
                <a:tc>
                  <a:txBody>
                    <a:bodyPr/>
                    <a:lstStyle/>
                    <a:p>
                      <a:r>
                        <a:rPr lang="en-GB" sz="3200" b="1" dirty="0" smtClean="0"/>
                        <a:t>Pleased to meet you</a:t>
                      </a:r>
                      <a:endParaRPr lang="en-GB" sz="3200" b="1" dirty="0"/>
                    </a:p>
                  </a:txBody>
                  <a:tcPr>
                    <a:solidFill>
                      <a:schemeClr val="bg1"/>
                    </a:solidFill>
                  </a:tcPr>
                </a:tc>
              </a:tr>
            </a:tbl>
          </a:graphicData>
        </a:graphic>
      </p:graphicFrame>
    </p:spTree>
    <p:extLst>
      <p:ext uri="{BB962C8B-B14F-4D97-AF65-F5344CB8AC3E}">
        <p14:creationId xmlns:p14="http://schemas.microsoft.com/office/powerpoint/2010/main" val="42894980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7" y="2550717"/>
            <a:ext cx="2949024" cy="3744575"/>
          </a:xfrm>
          <a:prstGeom prst="rect">
            <a:avLst/>
          </a:prstGeom>
        </p:spPr>
      </p:pic>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Saying your name &amp; where you are from</a:t>
            </a:r>
            <a:endParaRPr lang="en-GB" sz="4800" b="1" dirty="0">
              <a:ln w="22225">
                <a:solidFill>
                  <a:srgbClr val="FFFF00"/>
                </a:solidFill>
                <a:prstDash val="solid"/>
              </a:ln>
              <a:solidFill>
                <a:srgbClr val="FF0000"/>
              </a:solidFill>
            </a:endParaRPr>
          </a:p>
        </p:txBody>
      </p:sp>
      <p:sp>
        <p:nvSpPr>
          <p:cNvPr id="4" name="Rectangle 3"/>
          <p:cNvSpPr/>
          <p:nvPr/>
        </p:nvSpPr>
        <p:spPr>
          <a:xfrm>
            <a:off x="3723248" y="2360247"/>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dirty="0">
                <a:hlinkClick r:id="rId3"/>
              </a:rPr>
              <a:t>https://radiolingua.com/2008/11/lesson-03-coffee-break-spanish</a:t>
            </a:r>
            <a:endParaRPr lang="en-GB" sz="3200" dirty="0">
              <a:solidFill>
                <a:srgbClr val="FF0000"/>
              </a:solidFill>
            </a:endParaRPr>
          </a:p>
        </p:txBody>
      </p:sp>
      <p:sp>
        <p:nvSpPr>
          <p:cNvPr id="5" name="TextBox 4"/>
          <p:cNvSpPr txBox="1"/>
          <p:nvPr/>
        </p:nvSpPr>
        <p:spPr>
          <a:xfrm>
            <a:off x="3723248" y="3550007"/>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Click on the hyperlink. This will take you to the page. Then press play!</a:t>
            </a:r>
            <a:endParaRPr lang="en-GB" sz="32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248" y="4739767"/>
            <a:ext cx="7942552" cy="2003691"/>
          </a:xfrm>
          <a:prstGeom prst="rect">
            <a:avLst/>
          </a:prstGeom>
        </p:spPr>
      </p:pic>
    </p:spTree>
    <p:extLst>
      <p:ext uri="{BB962C8B-B14F-4D97-AF65-F5344CB8AC3E}">
        <p14:creationId xmlns:p14="http://schemas.microsoft.com/office/powerpoint/2010/main" val="29364102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573" y="1861515"/>
            <a:ext cx="1451610" cy="21056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5" y="211016"/>
            <a:ext cx="1365635" cy="1556824"/>
          </a:xfrm>
          <a:prstGeom prst="rect">
            <a:avLst/>
          </a:prstGeom>
        </p:spPr>
      </p:pic>
      <p:sp>
        <p:nvSpPr>
          <p:cNvPr id="4" name="Oval Callout 3"/>
          <p:cNvSpPr/>
          <p:nvPr/>
        </p:nvSpPr>
        <p:spPr>
          <a:xfrm flipH="1">
            <a:off x="2952400" y="2049194"/>
            <a:ext cx="6483356" cy="1730326"/>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¡Me </a:t>
            </a:r>
            <a:r>
              <a:rPr lang="en-GB" sz="4400" b="1" dirty="0" err="1" smtClean="0">
                <a:solidFill>
                  <a:schemeClr val="tx1"/>
                </a:solidFill>
              </a:rPr>
              <a:t>llamo</a:t>
            </a:r>
            <a:r>
              <a:rPr lang="en-GB" sz="4400" b="1" dirty="0" smtClean="0">
                <a:solidFill>
                  <a:schemeClr val="tx1"/>
                </a:solidFill>
              </a:rPr>
              <a:t> Maria! </a:t>
            </a:r>
            <a:endParaRPr lang="en-GB" sz="4400" b="1" dirty="0">
              <a:solidFill>
                <a:schemeClr val="tx1"/>
              </a:solidFill>
            </a:endParaRPr>
          </a:p>
        </p:txBody>
      </p:sp>
      <p:sp>
        <p:nvSpPr>
          <p:cNvPr id="5" name="Oval Callout 4"/>
          <p:cNvSpPr/>
          <p:nvPr/>
        </p:nvSpPr>
        <p:spPr>
          <a:xfrm>
            <a:off x="1987837" y="211016"/>
            <a:ext cx="9041233" cy="146421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¡Me </a:t>
            </a:r>
            <a:r>
              <a:rPr lang="en-GB" sz="4400" b="1" dirty="0" err="1" smtClean="0"/>
              <a:t>llamo</a:t>
            </a:r>
            <a:r>
              <a:rPr lang="en-GB" sz="4400" b="1" dirty="0" smtClean="0"/>
              <a:t> Pablo! ¿y </a:t>
            </a:r>
            <a:r>
              <a:rPr lang="en-GB" sz="4400" b="1" dirty="0" err="1" smtClean="0"/>
              <a:t>t</a:t>
            </a:r>
            <a:r>
              <a:rPr lang="en-GB" sz="4400" b="1" dirty="0" err="1" smtClean="0">
                <a:latin typeface="Calibri" panose="020F0502020204030204" pitchFamily="34" charset="0"/>
                <a:cs typeface="Calibri" panose="020F0502020204030204" pitchFamily="34" charset="0"/>
              </a:rPr>
              <a:t>ú</a:t>
            </a:r>
            <a:r>
              <a:rPr lang="en-GB" sz="4400" b="1" dirty="0" smtClean="0"/>
              <a:t>?</a:t>
            </a:r>
          </a:p>
        </p:txBody>
      </p:sp>
      <p:sp>
        <p:nvSpPr>
          <p:cNvPr id="8" name="TextBox 7"/>
          <p:cNvSpPr txBox="1"/>
          <p:nvPr/>
        </p:nvSpPr>
        <p:spPr>
          <a:xfrm>
            <a:off x="478302" y="4839286"/>
            <a:ext cx="8957454"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err="1" smtClean="0"/>
              <a:t>Gram</a:t>
            </a:r>
            <a:r>
              <a:rPr lang="en-GB" sz="3200" b="1" dirty="0" err="1" smtClean="0">
                <a:latin typeface="Calibri" panose="020F0502020204030204" pitchFamily="34" charset="0"/>
                <a:cs typeface="Calibri" panose="020F0502020204030204" pitchFamily="34" charset="0"/>
              </a:rPr>
              <a:t>ática</a:t>
            </a:r>
            <a:r>
              <a:rPr lang="en-GB" sz="3200" b="1" dirty="0" smtClean="0">
                <a:latin typeface="Calibri" panose="020F0502020204030204" pitchFamily="34" charset="0"/>
                <a:cs typeface="Calibri" panose="020F0502020204030204" pitchFamily="34" charset="0"/>
              </a:rPr>
              <a:t>: The word “</a:t>
            </a:r>
            <a:r>
              <a:rPr lang="en-GB" sz="3200" b="1" dirty="0" err="1" smtClean="0">
                <a:latin typeface="Calibri" panose="020F0502020204030204" pitchFamily="34" charset="0"/>
                <a:cs typeface="Calibri" panose="020F0502020204030204" pitchFamily="34" charset="0"/>
              </a:rPr>
              <a:t>tú</a:t>
            </a:r>
            <a:r>
              <a:rPr lang="en-GB" sz="3200" b="1" dirty="0" smtClean="0">
                <a:latin typeface="Calibri" panose="020F0502020204030204" pitchFamily="34" charset="0"/>
                <a:cs typeface="Calibri" panose="020F0502020204030204" pitchFamily="34" charset="0"/>
              </a:rPr>
              <a:t>” means “you”. This is informal. Use it with family and friends</a:t>
            </a:r>
            <a:endParaRPr lang="en-GB" sz="3200" b="1" dirty="0"/>
          </a:p>
        </p:txBody>
      </p:sp>
    </p:spTree>
    <p:extLst>
      <p:ext uri="{BB962C8B-B14F-4D97-AF65-F5344CB8AC3E}">
        <p14:creationId xmlns:p14="http://schemas.microsoft.com/office/powerpoint/2010/main" val="24443699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70" y="1026943"/>
            <a:ext cx="1365635" cy="1556824"/>
          </a:xfrm>
          <a:prstGeom prst="rect">
            <a:avLst/>
          </a:prstGeom>
        </p:spPr>
      </p:pic>
      <p:sp>
        <p:nvSpPr>
          <p:cNvPr id="4" name="Oval Callout 3"/>
          <p:cNvSpPr/>
          <p:nvPr/>
        </p:nvSpPr>
        <p:spPr>
          <a:xfrm flipH="1">
            <a:off x="28135" y="3444565"/>
            <a:ext cx="9098131" cy="1730326"/>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¡Me </a:t>
            </a:r>
            <a:r>
              <a:rPr lang="en-GB" sz="4400" b="1" dirty="0" err="1" smtClean="0">
                <a:solidFill>
                  <a:schemeClr val="tx1"/>
                </a:solidFill>
              </a:rPr>
              <a:t>llamo</a:t>
            </a:r>
            <a:r>
              <a:rPr lang="en-GB" sz="4400" b="1" dirty="0" smtClean="0">
                <a:solidFill>
                  <a:schemeClr val="tx1"/>
                </a:solidFill>
              </a:rPr>
              <a:t> </a:t>
            </a:r>
            <a:r>
              <a:rPr lang="en-GB" sz="4400" b="1" dirty="0" err="1" smtClean="0">
                <a:solidFill>
                  <a:schemeClr val="tx1"/>
                </a:solidFill>
              </a:rPr>
              <a:t>se</a:t>
            </a:r>
            <a:r>
              <a:rPr lang="en-GB" sz="4400" b="1" dirty="0" err="1" smtClean="0">
                <a:solidFill>
                  <a:schemeClr val="tx1"/>
                </a:solidFill>
                <a:latin typeface="Calibri" panose="020F0502020204030204" pitchFamily="34" charset="0"/>
                <a:cs typeface="Calibri" panose="020F0502020204030204" pitchFamily="34" charset="0"/>
              </a:rPr>
              <a:t>ñor</a:t>
            </a:r>
            <a:r>
              <a:rPr lang="en-GB" sz="4400" b="1" dirty="0" smtClean="0">
                <a:solidFill>
                  <a:schemeClr val="tx1"/>
                </a:solidFill>
                <a:latin typeface="Calibri" panose="020F0502020204030204" pitchFamily="34" charset="0"/>
                <a:cs typeface="Calibri" panose="020F0502020204030204" pitchFamily="34" charset="0"/>
              </a:rPr>
              <a:t> Lopez</a:t>
            </a:r>
            <a:r>
              <a:rPr lang="en-GB" sz="4400" b="1" dirty="0" smtClean="0">
                <a:solidFill>
                  <a:schemeClr val="tx1"/>
                </a:solidFill>
              </a:rPr>
              <a:t>! </a:t>
            </a:r>
            <a:endParaRPr lang="en-GB" sz="4400" b="1" dirty="0">
              <a:solidFill>
                <a:schemeClr val="tx1"/>
              </a:solidFill>
            </a:endParaRPr>
          </a:p>
        </p:txBody>
      </p:sp>
      <p:sp>
        <p:nvSpPr>
          <p:cNvPr id="5" name="Oval Callout 4"/>
          <p:cNvSpPr/>
          <p:nvPr/>
        </p:nvSpPr>
        <p:spPr>
          <a:xfrm>
            <a:off x="1819025" y="464235"/>
            <a:ext cx="9350723" cy="236337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¡Me </a:t>
            </a:r>
            <a:r>
              <a:rPr lang="en-GB" sz="4400" b="1" dirty="0" err="1" smtClean="0"/>
              <a:t>llamo</a:t>
            </a:r>
            <a:r>
              <a:rPr lang="en-GB" sz="4400" b="1" dirty="0" smtClean="0"/>
              <a:t> Pablo! ¿y </a:t>
            </a:r>
            <a:r>
              <a:rPr lang="en-GB" sz="4400" b="1" dirty="0" err="1" smtClean="0"/>
              <a:t>usted</a:t>
            </a:r>
            <a:r>
              <a:rPr lang="en-GB" sz="4400" b="1" dirty="0" smtClean="0"/>
              <a:t>?</a:t>
            </a:r>
          </a:p>
          <a:p>
            <a:r>
              <a:rPr lang="en-GB" sz="4400" b="1" dirty="0" smtClean="0"/>
              <a:t> </a:t>
            </a:r>
            <a:endParaRPr lang="en-GB" sz="4400" b="1" dirty="0"/>
          </a:p>
        </p:txBody>
      </p:sp>
      <p:sp>
        <p:nvSpPr>
          <p:cNvPr id="6" name="TextBox 5"/>
          <p:cNvSpPr txBox="1"/>
          <p:nvPr/>
        </p:nvSpPr>
        <p:spPr>
          <a:xfrm>
            <a:off x="98474" y="5548010"/>
            <a:ext cx="8957454"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err="1" smtClean="0"/>
              <a:t>Gram</a:t>
            </a:r>
            <a:r>
              <a:rPr lang="en-GB" sz="3200" b="1" dirty="0" err="1" smtClean="0">
                <a:latin typeface="Calibri" panose="020F0502020204030204" pitchFamily="34" charset="0"/>
                <a:cs typeface="Calibri" panose="020F0502020204030204" pitchFamily="34" charset="0"/>
              </a:rPr>
              <a:t>ática</a:t>
            </a:r>
            <a:r>
              <a:rPr lang="en-GB" sz="3200" b="1" dirty="0" smtClean="0">
                <a:latin typeface="Calibri" panose="020F0502020204030204" pitchFamily="34" charset="0"/>
                <a:cs typeface="Calibri" panose="020F0502020204030204" pitchFamily="34" charset="0"/>
              </a:rPr>
              <a:t>: The word “</a:t>
            </a:r>
            <a:r>
              <a:rPr lang="en-GB" sz="3200" b="1" dirty="0" err="1" smtClean="0">
                <a:latin typeface="Calibri" panose="020F0502020204030204" pitchFamily="34" charset="0"/>
                <a:cs typeface="Calibri" panose="020F0502020204030204" pitchFamily="34" charset="0"/>
              </a:rPr>
              <a:t>usted</a:t>
            </a:r>
            <a:r>
              <a:rPr lang="en-GB" sz="3200" b="1" dirty="0" smtClean="0">
                <a:latin typeface="Calibri" panose="020F0502020204030204" pitchFamily="34" charset="0"/>
                <a:cs typeface="Calibri" panose="020F0502020204030204" pitchFamily="34" charset="0"/>
              </a:rPr>
              <a:t>” means “you”. This is formal. Use it with people you do not know well</a:t>
            </a:r>
            <a:endParaRPr lang="en-GB" sz="32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271" y="3547947"/>
            <a:ext cx="2110153" cy="1626944"/>
          </a:xfrm>
          <a:prstGeom prst="rect">
            <a:avLst/>
          </a:prstGeom>
        </p:spPr>
      </p:pic>
    </p:spTree>
    <p:extLst>
      <p:ext uri="{BB962C8B-B14F-4D97-AF65-F5344CB8AC3E}">
        <p14:creationId xmlns:p14="http://schemas.microsoft.com/office/powerpoint/2010/main" val="14909567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573" y="1861515"/>
            <a:ext cx="1451610" cy="21056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5" y="211016"/>
            <a:ext cx="1365635" cy="1556824"/>
          </a:xfrm>
          <a:prstGeom prst="rect">
            <a:avLst/>
          </a:prstGeom>
        </p:spPr>
      </p:pic>
      <p:sp>
        <p:nvSpPr>
          <p:cNvPr id="4" name="Oval Callout 3"/>
          <p:cNvSpPr/>
          <p:nvPr/>
        </p:nvSpPr>
        <p:spPr>
          <a:xfrm flipH="1">
            <a:off x="3762217" y="1735016"/>
            <a:ext cx="6483356" cy="1453771"/>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¡Me </a:t>
            </a:r>
            <a:r>
              <a:rPr lang="en-GB" sz="4400" b="1" dirty="0" err="1" smtClean="0">
                <a:solidFill>
                  <a:schemeClr val="tx1"/>
                </a:solidFill>
              </a:rPr>
              <a:t>llamo</a:t>
            </a:r>
            <a:r>
              <a:rPr lang="en-GB" sz="4400" b="1" dirty="0" smtClean="0">
                <a:solidFill>
                  <a:schemeClr val="tx1"/>
                </a:solidFill>
              </a:rPr>
              <a:t> Maria! </a:t>
            </a:r>
            <a:endParaRPr lang="en-GB" sz="4400" b="1" dirty="0">
              <a:solidFill>
                <a:schemeClr val="tx1"/>
              </a:solidFill>
            </a:endParaRPr>
          </a:p>
        </p:txBody>
      </p:sp>
      <p:sp>
        <p:nvSpPr>
          <p:cNvPr id="5" name="Oval Callout 4"/>
          <p:cNvSpPr/>
          <p:nvPr/>
        </p:nvSpPr>
        <p:spPr>
          <a:xfrm>
            <a:off x="2142582" y="139396"/>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a:t>
            </a:r>
            <a:r>
              <a:rPr lang="en-GB" sz="4400" b="1" dirty="0" err="1" smtClean="0"/>
              <a:t>C</a:t>
            </a:r>
            <a:r>
              <a:rPr lang="en-GB" sz="4400" b="1" dirty="0" err="1" smtClean="0">
                <a:latin typeface="Calibri" panose="020F0502020204030204" pitchFamily="34" charset="0"/>
                <a:cs typeface="Calibri" panose="020F0502020204030204" pitchFamily="34" charset="0"/>
              </a:rPr>
              <a:t>ómo</a:t>
            </a:r>
            <a:r>
              <a:rPr lang="en-GB" sz="4400" b="1" dirty="0" smtClean="0">
                <a:latin typeface="Calibri" panose="020F0502020204030204" pitchFamily="34" charset="0"/>
                <a:cs typeface="Calibri" panose="020F0502020204030204" pitchFamily="34" charset="0"/>
              </a:rPr>
              <a:t> </a:t>
            </a:r>
            <a:r>
              <a:rPr lang="en-GB" sz="4400" b="1" dirty="0" err="1" smtClean="0">
                <a:latin typeface="Calibri" panose="020F0502020204030204" pitchFamily="34" charset="0"/>
                <a:cs typeface="Calibri" panose="020F0502020204030204" pitchFamily="34" charset="0"/>
              </a:rPr>
              <a:t>te</a:t>
            </a:r>
            <a:r>
              <a:rPr lang="en-GB" sz="4400" b="1" dirty="0" smtClean="0">
                <a:latin typeface="Calibri" panose="020F0502020204030204" pitchFamily="34" charset="0"/>
                <a:cs typeface="Calibri" panose="020F0502020204030204" pitchFamily="34" charset="0"/>
              </a:rPr>
              <a:t> llamas</a:t>
            </a:r>
            <a:r>
              <a:rPr lang="en-GB" sz="4400" b="1" dirty="0" smtClean="0"/>
              <a:t>?</a:t>
            </a:r>
            <a:endParaRPr lang="en-GB" sz="4400" b="1" dirty="0"/>
          </a:p>
        </p:txBody>
      </p:sp>
      <p:sp>
        <p:nvSpPr>
          <p:cNvPr id="6" name="Oval Callout 5"/>
          <p:cNvSpPr/>
          <p:nvPr/>
        </p:nvSpPr>
        <p:spPr>
          <a:xfrm>
            <a:off x="1813310" y="3281399"/>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a:t>
            </a:r>
            <a:r>
              <a:rPr lang="en-GB" sz="4400" b="1" dirty="0" err="1" smtClean="0"/>
              <a:t>C</a:t>
            </a:r>
            <a:r>
              <a:rPr lang="en-GB" sz="4400" b="1" dirty="0" err="1" smtClean="0">
                <a:latin typeface="Calibri" panose="020F0502020204030204" pitchFamily="34" charset="0"/>
                <a:cs typeface="Calibri" panose="020F0502020204030204" pitchFamily="34" charset="0"/>
              </a:rPr>
              <a:t>ómo</a:t>
            </a:r>
            <a:r>
              <a:rPr lang="en-GB" sz="4400" b="1" dirty="0" smtClean="0">
                <a:latin typeface="Calibri" panose="020F0502020204030204" pitchFamily="34" charset="0"/>
                <a:cs typeface="Calibri" panose="020F0502020204030204" pitchFamily="34" charset="0"/>
              </a:rPr>
              <a:t> se llama </a:t>
            </a:r>
            <a:r>
              <a:rPr lang="en-GB" sz="4400" b="1" dirty="0" err="1" smtClean="0">
                <a:latin typeface="Calibri" panose="020F0502020204030204" pitchFamily="34" charset="0"/>
                <a:cs typeface="Calibri" panose="020F0502020204030204" pitchFamily="34" charset="0"/>
              </a:rPr>
              <a:t>Usted</a:t>
            </a:r>
            <a:r>
              <a:rPr lang="en-GB" sz="4400" b="1" dirty="0" smtClean="0"/>
              <a:t>?</a:t>
            </a:r>
            <a:endParaRPr lang="en-GB" sz="4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03" y="3188787"/>
            <a:ext cx="1365635" cy="1556824"/>
          </a:xfrm>
          <a:prstGeom prst="rect">
            <a:avLst/>
          </a:prstGeom>
        </p:spPr>
      </p:pic>
      <p:sp>
        <p:nvSpPr>
          <p:cNvPr id="8" name="Oval Callout 7"/>
          <p:cNvSpPr/>
          <p:nvPr/>
        </p:nvSpPr>
        <p:spPr>
          <a:xfrm flipH="1">
            <a:off x="1790889" y="4877019"/>
            <a:ext cx="7877908" cy="1505461"/>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¡Me </a:t>
            </a:r>
            <a:r>
              <a:rPr lang="en-GB" sz="4400" b="1" dirty="0" err="1" smtClean="0">
                <a:solidFill>
                  <a:schemeClr val="tx1"/>
                </a:solidFill>
              </a:rPr>
              <a:t>llamo</a:t>
            </a:r>
            <a:r>
              <a:rPr lang="en-GB" sz="4400" b="1" dirty="0" smtClean="0">
                <a:solidFill>
                  <a:schemeClr val="tx1"/>
                </a:solidFill>
              </a:rPr>
              <a:t> </a:t>
            </a:r>
            <a:r>
              <a:rPr lang="en-GB" sz="4400" b="1" dirty="0" err="1" smtClean="0">
                <a:solidFill>
                  <a:schemeClr val="tx1"/>
                </a:solidFill>
              </a:rPr>
              <a:t>se</a:t>
            </a:r>
            <a:r>
              <a:rPr lang="en-GB" sz="4400" b="1" dirty="0" err="1" smtClean="0">
                <a:solidFill>
                  <a:schemeClr val="tx1"/>
                </a:solidFill>
                <a:latin typeface="Calibri" panose="020F0502020204030204" pitchFamily="34" charset="0"/>
                <a:cs typeface="Calibri" panose="020F0502020204030204" pitchFamily="34" charset="0"/>
              </a:rPr>
              <a:t>ñor</a:t>
            </a:r>
            <a:r>
              <a:rPr lang="en-GB" sz="4400" b="1" dirty="0" smtClean="0">
                <a:solidFill>
                  <a:schemeClr val="tx1"/>
                </a:solidFill>
                <a:latin typeface="Calibri" panose="020F0502020204030204" pitchFamily="34" charset="0"/>
                <a:cs typeface="Calibri" panose="020F0502020204030204" pitchFamily="34" charset="0"/>
              </a:rPr>
              <a:t> Lopez</a:t>
            </a:r>
            <a:endParaRPr lang="en-GB" sz="4400" b="1" dirty="0">
              <a:solidFill>
                <a:schemeClr val="tx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6301" y="4877019"/>
            <a:ext cx="2110153" cy="1626944"/>
          </a:xfrm>
          <a:prstGeom prst="rect">
            <a:avLst/>
          </a:prstGeom>
        </p:spPr>
      </p:pic>
    </p:spTree>
    <p:extLst>
      <p:ext uri="{BB962C8B-B14F-4D97-AF65-F5344CB8AC3E}">
        <p14:creationId xmlns:p14="http://schemas.microsoft.com/office/powerpoint/2010/main" val="29798814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756074" y="240156"/>
            <a:ext cx="8102991" cy="5527597"/>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We are going to listen to 3 podcasts from the Coffee Break Spanish series. Listen the podcasts and repeat the vocabulary. This is series 1. You can follow the hyperlink or download the Podcasts on Apple, Google or Spotify</a:t>
            </a:r>
            <a:endParaRPr lang="en-GB" sz="32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16" y="2128686"/>
            <a:ext cx="2949024" cy="374457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12" y="2156821"/>
            <a:ext cx="2949024" cy="3744575"/>
          </a:xfrm>
          <a:prstGeom prst="rect">
            <a:avLst/>
          </a:prstGeom>
        </p:spPr>
      </p:pic>
    </p:spTree>
    <p:extLst>
      <p:ext uri="{BB962C8B-B14F-4D97-AF65-F5344CB8AC3E}">
        <p14:creationId xmlns:p14="http://schemas.microsoft.com/office/powerpoint/2010/main" val="18466177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8698" y="2874389"/>
            <a:ext cx="1451610" cy="21056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5" y="211016"/>
            <a:ext cx="1365635" cy="1556824"/>
          </a:xfrm>
          <a:prstGeom prst="rect">
            <a:avLst/>
          </a:prstGeom>
        </p:spPr>
      </p:pic>
      <p:sp>
        <p:nvSpPr>
          <p:cNvPr id="4" name="Oval Callout 3"/>
          <p:cNvSpPr/>
          <p:nvPr/>
        </p:nvSpPr>
        <p:spPr>
          <a:xfrm flipH="1">
            <a:off x="3762217" y="2135945"/>
            <a:ext cx="6483356" cy="2082019"/>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smtClean="0">
                <a:solidFill>
                  <a:schemeClr val="tx1"/>
                </a:solidFill>
              </a:rPr>
              <a:t>¡Soy de Barcelona! ¿de d</a:t>
            </a:r>
            <a:r>
              <a:rPr lang="en-GB" sz="4400" b="1" smtClean="0">
                <a:solidFill>
                  <a:schemeClr val="tx1"/>
                </a:solidFill>
                <a:latin typeface="Calibri" panose="020F0502020204030204" pitchFamily="34" charset="0"/>
                <a:cs typeface="Calibri" panose="020F0502020204030204" pitchFamily="34" charset="0"/>
              </a:rPr>
              <a:t>ónde eres</a:t>
            </a:r>
            <a:r>
              <a:rPr lang="en-GB" sz="4400" b="1" smtClean="0">
                <a:solidFill>
                  <a:schemeClr val="tx1"/>
                </a:solidFill>
              </a:rPr>
              <a:t>?</a:t>
            </a:r>
            <a:endParaRPr lang="en-GB" sz="4400" b="1" dirty="0" smtClean="0">
              <a:solidFill>
                <a:schemeClr val="tx1"/>
              </a:solidFill>
            </a:endParaRPr>
          </a:p>
        </p:txBody>
      </p:sp>
      <p:sp>
        <p:nvSpPr>
          <p:cNvPr id="5" name="Oval Callout 4"/>
          <p:cNvSpPr/>
          <p:nvPr/>
        </p:nvSpPr>
        <p:spPr>
          <a:xfrm>
            <a:off x="2142581" y="211016"/>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¿de </a:t>
            </a:r>
            <a:r>
              <a:rPr lang="en-GB" sz="4400" b="1" dirty="0" err="1" smtClean="0"/>
              <a:t>d</a:t>
            </a:r>
            <a:r>
              <a:rPr lang="en-GB" sz="4400" b="1" dirty="0" err="1" smtClean="0">
                <a:latin typeface="Calibri" panose="020F0502020204030204" pitchFamily="34" charset="0"/>
                <a:cs typeface="Calibri" panose="020F0502020204030204" pitchFamily="34" charset="0"/>
              </a:rPr>
              <a:t>ónde</a:t>
            </a:r>
            <a:r>
              <a:rPr lang="en-GB" sz="4400" b="1" dirty="0" smtClean="0">
                <a:latin typeface="Calibri" panose="020F0502020204030204" pitchFamily="34" charset="0"/>
                <a:cs typeface="Calibri" panose="020F0502020204030204" pitchFamily="34" charset="0"/>
              </a:rPr>
              <a:t> </a:t>
            </a:r>
            <a:r>
              <a:rPr lang="en-GB" sz="4400" b="1" dirty="0" err="1" smtClean="0">
                <a:latin typeface="Calibri" panose="020F0502020204030204" pitchFamily="34" charset="0"/>
                <a:cs typeface="Calibri" panose="020F0502020204030204" pitchFamily="34" charset="0"/>
              </a:rPr>
              <a:t>eres</a:t>
            </a:r>
            <a:r>
              <a:rPr lang="en-GB" sz="4400" b="1" dirty="0" smtClean="0"/>
              <a:t>?</a:t>
            </a:r>
            <a:endParaRPr lang="en-GB" sz="4400" b="1" dirty="0"/>
          </a:p>
        </p:txBody>
      </p:sp>
      <p:sp>
        <p:nvSpPr>
          <p:cNvPr id="6" name="Oval Callout 5"/>
          <p:cNvSpPr/>
          <p:nvPr/>
        </p:nvSpPr>
        <p:spPr>
          <a:xfrm>
            <a:off x="2142581" y="4820639"/>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¡Soy de </a:t>
            </a:r>
            <a:r>
              <a:rPr lang="en-GB" sz="4400" b="1" dirty="0" err="1" smtClean="0">
                <a:solidFill>
                  <a:schemeClr val="tx1"/>
                </a:solidFill>
              </a:rPr>
              <a:t>Espa</a:t>
            </a:r>
            <a:r>
              <a:rPr lang="en-GB" sz="4400" b="1" dirty="0" err="1" smtClean="0">
                <a:solidFill>
                  <a:schemeClr val="tx1"/>
                </a:solidFill>
                <a:latin typeface="Calibri" panose="020F0502020204030204" pitchFamily="34" charset="0"/>
                <a:cs typeface="Calibri" panose="020F0502020204030204" pitchFamily="34" charset="0"/>
              </a:rPr>
              <a:t>ña</a:t>
            </a:r>
            <a:r>
              <a:rPr lang="en-GB" sz="4400" b="1" dirty="0" smtClean="0">
                <a:solidFill>
                  <a:schemeClr val="tx1"/>
                </a:solidFill>
              </a:rPr>
              <a:t>!</a:t>
            </a:r>
            <a:endParaRPr lang="en-GB" sz="4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12079"/>
            <a:ext cx="1365635" cy="1556824"/>
          </a:xfrm>
          <a:prstGeom prst="rect">
            <a:avLst/>
          </a:prstGeom>
        </p:spPr>
      </p:pic>
    </p:spTree>
    <p:extLst>
      <p:ext uri="{BB962C8B-B14F-4D97-AF65-F5344CB8AC3E}">
        <p14:creationId xmlns:p14="http://schemas.microsoft.com/office/powerpoint/2010/main" val="14075591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5" y="211016"/>
            <a:ext cx="1365635" cy="1556824"/>
          </a:xfrm>
          <a:prstGeom prst="rect">
            <a:avLst/>
          </a:prstGeom>
        </p:spPr>
      </p:pic>
      <p:sp>
        <p:nvSpPr>
          <p:cNvPr id="4" name="Oval Callout 3"/>
          <p:cNvSpPr/>
          <p:nvPr/>
        </p:nvSpPr>
        <p:spPr>
          <a:xfrm flipH="1">
            <a:off x="2397651" y="2387989"/>
            <a:ext cx="6483356" cy="2082019"/>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¡Soy de </a:t>
            </a:r>
            <a:r>
              <a:rPr lang="en-GB" sz="4400" b="1" dirty="0" err="1" smtClean="0">
                <a:solidFill>
                  <a:schemeClr val="tx1"/>
                </a:solidFill>
              </a:rPr>
              <a:t>Escocia</a:t>
            </a:r>
            <a:r>
              <a:rPr lang="en-GB" sz="4400" b="1" dirty="0" smtClean="0">
                <a:solidFill>
                  <a:schemeClr val="tx1"/>
                </a:solidFill>
              </a:rPr>
              <a:t>! </a:t>
            </a:r>
          </a:p>
        </p:txBody>
      </p:sp>
      <p:sp>
        <p:nvSpPr>
          <p:cNvPr id="5" name="Oval Callout 4"/>
          <p:cNvSpPr/>
          <p:nvPr/>
        </p:nvSpPr>
        <p:spPr>
          <a:xfrm>
            <a:off x="2142582" y="211016"/>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¿de </a:t>
            </a:r>
            <a:r>
              <a:rPr lang="en-GB" sz="4400" b="1" dirty="0" err="1" smtClean="0"/>
              <a:t>d</a:t>
            </a:r>
            <a:r>
              <a:rPr lang="en-GB" sz="4400" b="1" dirty="0" err="1" smtClean="0">
                <a:latin typeface="Calibri" panose="020F0502020204030204" pitchFamily="34" charset="0"/>
                <a:cs typeface="Calibri" panose="020F0502020204030204" pitchFamily="34" charset="0"/>
              </a:rPr>
              <a:t>ónde</a:t>
            </a:r>
            <a:r>
              <a:rPr lang="en-GB" sz="4400" b="1" dirty="0" smtClean="0">
                <a:latin typeface="Calibri" panose="020F0502020204030204" pitchFamily="34" charset="0"/>
                <a:cs typeface="Calibri" panose="020F0502020204030204" pitchFamily="34" charset="0"/>
              </a:rPr>
              <a:t> </a:t>
            </a:r>
            <a:r>
              <a:rPr lang="en-GB" sz="4400" b="1" dirty="0" err="1" smtClean="0">
                <a:latin typeface="Calibri" panose="020F0502020204030204" pitchFamily="34" charset="0"/>
                <a:cs typeface="Calibri" panose="020F0502020204030204" pitchFamily="34" charset="0"/>
              </a:rPr>
              <a:t>eres</a:t>
            </a:r>
            <a:r>
              <a:rPr lang="en-GB" sz="4400" b="1" dirty="0" smtClean="0"/>
              <a:t>?</a:t>
            </a:r>
            <a:endParaRPr lang="en-GB" sz="44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770" y="2387989"/>
            <a:ext cx="1790700" cy="2543175"/>
          </a:xfrm>
          <a:prstGeom prst="rect">
            <a:avLst/>
          </a:prstGeom>
        </p:spPr>
      </p:pic>
    </p:spTree>
    <p:extLst>
      <p:ext uri="{BB962C8B-B14F-4D97-AF65-F5344CB8AC3E}">
        <p14:creationId xmlns:p14="http://schemas.microsoft.com/office/powerpoint/2010/main" val="15933836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8698" y="2874389"/>
            <a:ext cx="1451610" cy="21056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5" y="211016"/>
            <a:ext cx="1365635" cy="1556824"/>
          </a:xfrm>
          <a:prstGeom prst="rect">
            <a:avLst/>
          </a:prstGeom>
        </p:spPr>
      </p:pic>
      <p:sp>
        <p:nvSpPr>
          <p:cNvPr id="4" name="Oval Callout 3"/>
          <p:cNvSpPr/>
          <p:nvPr/>
        </p:nvSpPr>
        <p:spPr>
          <a:xfrm flipH="1">
            <a:off x="3762217" y="2135945"/>
            <a:ext cx="6483356" cy="2082019"/>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¡Soy de </a:t>
            </a:r>
            <a:r>
              <a:rPr lang="en-GB" sz="4400" b="1" dirty="0" err="1" smtClean="0">
                <a:solidFill>
                  <a:schemeClr val="tx1"/>
                </a:solidFill>
              </a:rPr>
              <a:t>Espa</a:t>
            </a:r>
            <a:r>
              <a:rPr lang="en-GB" sz="4400" b="1" dirty="0" err="1" smtClean="0">
                <a:solidFill>
                  <a:schemeClr val="tx1"/>
                </a:solidFill>
                <a:latin typeface="Calibri" panose="020F0502020204030204" pitchFamily="34" charset="0"/>
                <a:cs typeface="Calibri" panose="020F0502020204030204" pitchFamily="34" charset="0"/>
              </a:rPr>
              <a:t>ña</a:t>
            </a:r>
            <a:r>
              <a:rPr lang="en-GB" sz="4400" b="1" dirty="0" smtClean="0">
                <a:solidFill>
                  <a:schemeClr val="tx1"/>
                </a:solidFill>
              </a:rPr>
              <a:t>! </a:t>
            </a:r>
          </a:p>
        </p:txBody>
      </p:sp>
      <p:sp>
        <p:nvSpPr>
          <p:cNvPr id="5" name="Oval Callout 4"/>
          <p:cNvSpPr/>
          <p:nvPr/>
        </p:nvSpPr>
        <p:spPr>
          <a:xfrm>
            <a:off x="2142582" y="211016"/>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¿de </a:t>
            </a:r>
            <a:r>
              <a:rPr lang="en-GB" sz="4400" b="1" dirty="0" err="1" smtClean="0"/>
              <a:t>d</a:t>
            </a:r>
            <a:r>
              <a:rPr lang="en-GB" sz="4400" b="1" dirty="0" err="1" smtClean="0">
                <a:latin typeface="Calibri" panose="020F0502020204030204" pitchFamily="34" charset="0"/>
                <a:cs typeface="Calibri" panose="020F0502020204030204" pitchFamily="34" charset="0"/>
              </a:rPr>
              <a:t>ónde</a:t>
            </a:r>
            <a:r>
              <a:rPr lang="en-GB" sz="4400" b="1" dirty="0" smtClean="0">
                <a:latin typeface="Calibri" panose="020F0502020204030204" pitchFamily="34" charset="0"/>
                <a:cs typeface="Calibri" panose="020F0502020204030204" pitchFamily="34" charset="0"/>
              </a:rPr>
              <a:t> </a:t>
            </a:r>
            <a:r>
              <a:rPr lang="en-GB" sz="4400" b="1" dirty="0" err="1" smtClean="0">
                <a:latin typeface="Calibri" panose="020F0502020204030204" pitchFamily="34" charset="0"/>
                <a:cs typeface="Calibri" panose="020F0502020204030204" pitchFamily="34" charset="0"/>
              </a:rPr>
              <a:t>eres</a:t>
            </a:r>
            <a:r>
              <a:rPr lang="en-GB" sz="4400" b="1" dirty="0" smtClean="0"/>
              <a:t>?</a:t>
            </a:r>
            <a:endParaRPr lang="en-GB" sz="4400" b="1" dirty="0"/>
          </a:p>
        </p:txBody>
      </p:sp>
      <p:sp>
        <p:nvSpPr>
          <p:cNvPr id="6" name="Oval Callout 5"/>
          <p:cNvSpPr/>
          <p:nvPr/>
        </p:nvSpPr>
        <p:spPr>
          <a:xfrm>
            <a:off x="1825671" y="4525436"/>
            <a:ext cx="8102991" cy="1917786"/>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¡Soy de </a:t>
            </a:r>
            <a:r>
              <a:rPr lang="en-GB" sz="4400" b="1" dirty="0" err="1" smtClean="0">
                <a:solidFill>
                  <a:schemeClr val="tx1"/>
                </a:solidFill>
              </a:rPr>
              <a:t>Espa</a:t>
            </a:r>
            <a:r>
              <a:rPr lang="en-GB" sz="4400" b="1" dirty="0" err="1" smtClean="0">
                <a:solidFill>
                  <a:schemeClr val="tx1"/>
                </a:solidFill>
                <a:latin typeface="Calibri" panose="020F0502020204030204" pitchFamily="34" charset="0"/>
                <a:cs typeface="Calibri" panose="020F0502020204030204" pitchFamily="34" charset="0"/>
              </a:rPr>
              <a:t>ña</a:t>
            </a:r>
            <a:r>
              <a:rPr lang="en-GB" sz="4400" b="1" dirty="0" smtClean="0">
                <a:solidFill>
                  <a:schemeClr val="tx1"/>
                </a:solidFill>
                <a:latin typeface="Calibri" panose="020F0502020204030204" pitchFamily="34" charset="0"/>
                <a:cs typeface="Calibri" panose="020F0502020204030204" pitchFamily="34" charset="0"/>
              </a:rPr>
              <a:t> </a:t>
            </a:r>
            <a:r>
              <a:rPr lang="en-GB" sz="4400" b="1" dirty="0" err="1" smtClean="0">
                <a:solidFill>
                  <a:schemeClr val="tx1"/>
                </a:solidFill>
                <a:latin typeface="Calibri" panose="020F0502020204030204" pitchFamily="34" charset="0"/>
                <a:cs typeface="Calibri" panose="020F0502020204030204" pitchFamily="34" charset="0"/>
              </a:rPr>
              <a:t>también</a:t>
            </a:r>
            <a:r>
              <a:rPr lang="en-GB" sz="4400" b="1" dirty="0" smtClean="0">
                <a:solidFill>
                  <a:schemeClr val="tx1"/>
                </a:solidFill>
              </a:rPr>
              <a:t>!</a:t>
            </a:r>
            <a:endParaRPr lang="en-GB" sz="4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12079"/>
            <a:ext cx="1365635" cy="1556824"/>
          </a:xfrm>
          <a:prstGeom prst="rect">
            <a:avLst/>
          </a:prstGeom>
        </p:spPr>
      </p:pic>
    </p:spTree>
    <p:extLst>
      <p:ext uri="{BB962C8B-B14F-4D97-AF65-F5344CB8AC3E}">
        <p14:creationId xmlns:p14="http://schemas.microsoft.com/office/powerpoint/2010/main" val="30502092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5" y="211016"/>
            <a:ext cx="1365635" cy="1556824"/>
          </a:xfrm>
          <a:prstGeom prst="rect">
            <a:avLst/>
          </a:prstGeom>
        </p:spPr>
      </p:pic>
      <p:sp>
        <p:nvSpPr>
          <p:cNvPr id="4" name="Oval Callout 3"/>
          <p:cNvSpPr/>
          <p:nvPr/>
        </p:nvSpPr>
        <p:spPr>
          <a:xfrm flipH="1">
            <a:off x="2825789" y="2013016"/>
            <a:ext cx="6483356" cy="2082019"/>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¡Soy de </a:t>
            </a:r>
            <a:r>
              <a:rPr lang="en-GB" sz="4400" b="1" dirty="0" err="1" smtClean="0">
                <a:solidFill>
                  <a:schemeClr val="tx1"/>
                </a:solidFill>
              </a:rPr>
              <a:t>Espa</a:t>
            </a:r>
            <a:r>
              <a:rPr lang="en-GB" sz="4400" b="1" dirty="0" err="1" smtClean="0">
                <a:solidFill>
                  <a:schemeClr val="tx1"/>
                </a:solidFill>
                <a:latin typeface="Calibri" panose="020F0502020204030204" pitchFamily="34" charset="0"/>
                <a:cs typeface="Calibri" panose="020F0502020204030204" pitchFamily="34" charset="0"/>
              </a:rPr>
              <a:t>ña</a:t>
            </a:r>
            <a:r>
              <a:rPr lang="en-GB" sz="4400" b="1" dirty="0" smtClean="0">
                <a:solidFill>
                  <a:schemeClr val="tx1"/>
                </a:solidFill>
              </a:rPr>
              <a:t>! </a:t>
            </a:r>
          </a:p>
        </p:txBody>
      </p:sp>
      <p:sp>
        <p:nvSpPr>
          <p:cNvPr id="5" name="Oval Callout 4"/>
          <p:cNvSpPr/>
          <p:nvPr/>
        </p:nvSpPr>
        <p:spPr>
          <a:xfrm>
            <a:off x="2142582" y="211016"/>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¿de </a:t>
            </a:r>
            <a:r>
              <a:rPr lang="en-GB" sz="4400" b="1" dirty="0" err="1" smtClean="0"/>
              <a:t>d</a:t>
            </a:r>
            <a:r>
              <a:rPr lang="en-GB" sz="4400" b="1" dirty="0" err="1" smtClean="0">
                <a:latin typeface="Calibri" panose="020F0502020204030204" pitchFamily="34" charset="0"/>
                <a:cs typeface="Calibri" panose="020F0502020204030204" pitchFamily="34" charset="0"/>
              </a:rPr>
              <a:t>ónde</a:t>
            </a:r>
            <a:r>
              <a:rPr lang="en-GB" sz="4400" b="1" dirty="0" smtClean="0">
                <a:latin typeface="Calibri" panose="020F0502020204030204" pitchFamily="34" charset="0"/>
                <a:cs typeface="Calibri" panose="020F0502020204030204" pitchFamily="34" charset="0"/>
              </a:rPr>
              <a:t> </a:t>
            </a:r>
            <a:r>
              <a:rPr lang="en-GB" sz="4400" b="1" dirty="0" err="1" smtClean="0">
                <a:latin typeface="Calibri" panose="020F0502020204030204" pitchFamily="34" charset="0"/>
                <a:cs typeface="Calibri" panose="020F0502020204030204" pitchFamily="34" charset="0"/>
              </a:rPr>
              <a:t>es</a:t>
            </a:r>
            <a:r>
              <a:rPr lang="en-GB" sz="4400" b="1" dirty="0" smtClean="0">
                <a:latin typeface="Calibri" panose="020F0502020204030204" pitchFamily="34" charset="0"/>
                <a:cs typeface="Calibri" panose="020F0502020204030204" pitchFamily="34" charset="0"/>
              </a:rPr>
              <a:t> </a:t>
            </a:r>
            <a:r>
              <a:rPr lang="en-GB" sz="4400" b="1" dirty="0" err="1" smtClean="0">
                <a:latin typeface="Calibri" panose="020F0502020204030204" pitchFamily="34" charset="0"/>
                <a:cs typeface="Calibri" panose="020F0502020204030204" pitchFamily="34" charset="0"/>
              </a:rPr>
              <a:t>Usted</a:t>
            </a:r>
            <a:r>
              <a:rPr lang="en-GB" sz="4400" b="1" dirty="0" smtClean="0"/>
              <a:t>?</a:t>
            </a:r>
            <a:endParaRPr lang="en-GB" sz="4400" b="1" dirty="0"/>
          </a:p>
        </p:txBody>
      </p:sp>
      <p:sp>
        <p:nvSpPr>
          <p:cNvPr id="6" name="Oval Callout 5"/>
          <p:cNvSpPr/>
          <p:nvPr/>
        </p:nvSpPr>
        <p:spPr>
          <a:xfrm>
            <a:off x="1825671" y="4525436"/>
            <a:ext cx="8102991" cy="1917786"/>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¡Soy de </a:t>
            </a:r>
            <a:r>
              <a:rPr lang="en-GB" sz="4400" b="1" dirty="0" err="1" smtClean="0">
                <a:solidFill>
                  <a:schemeClr val="tx1"/>
                </a:solidFill>
              </a:rPr>
              <a:t>Espa</a:t>
            </a:r>
            <a:r>
              <a:rPr lang="en-GB" sz="4400" b="1" dirty="0" err="1" smtClean="0">
                <a:solidFill>
                  <a:schemeClr val="tx1"/>
                </a:solidFill>
                <a:latin typeface="Calibri" panose="020F0502020204030204" pitchFamily="34" charset="0"/>
                <a:cs typeface="Calibri" panose="020F0502020204030204" pitchFamily="34" charset="0"/>
              </a:rPr>
              <a:t>ña</a:t>
            </a:r>
            <a:r>
              <a:rPr lang="en-GB" sz="4400" b="1" dirty="0" smtClean="0">
                <a:solidFill>
                  <a:schemeClr val="tx1"/>
                </a:solidFill>
                <a:latin typeface="Calibri" panose="020F0502020204030204" pitchFamily="34" charset="0"/>
                <a:cs typeface="Calibri" panose="020F0502020204030204" pitchFamily="34" charset="0"/>
              </a:rPr>
              <a:t> </a:t>
            </a:r>
            <a:r>
              <a:rPr lang="en-GB" sz="4400" b="1" dirty="0" err="1" smtClean="0">
                <a:solidFill>
                  <a:schemeClr val="tx1"/>
                </a:solidFill>
                <a:latin typeface="Calibri" panose="020F0502020204030204" pitchFamily="34" charset="0"/>
                <a:cs typeface="Calibri" panose="020F0502020204030204" pitchFamily="34" charset="0"/>
              </a:rPr>
              <a:t>también</a:t>
            </a:r>
            <a:r>
              <a:rPr lang="en-GB" sz="4400" b="1" dirty="0" smtClean="0">
                <a:solidFill>
                  <a:schemeClr val="tx1"/>
                </a:solidFill>
              </a:rPr>
              <a:t>!</a:t>
            </a:r>
            <a:endParaRPr lang="en-GB" sz="44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2079"/>
            <a:ext cx="1365635" cy="1556824"/>
          </a:xfrm>
          <a:prstGeom prst="rect">
            <a:avLst/>
          </a:prstGeom>
        </p:spPr>
      </p:pic>
      <p:pic>
        <p:nvPicPr>
          <p:cNvPr id="8" name="Picture 7"/>
          <p:cNvPicPr>
            <a:picLocks noChangeAspect="1"/>
          </p:cNvPicPr>
          <p:nvPr/>
        </p:nvPicPr>
        <p:blipFill>
          <a:blip r:embed="rId3"/>
          <a:stretch>
            <a:fillRect/>
          </a:stretch>
        </p:blipFill>
        <p:spPr>
          <a:xfrm>
            <a:off x="9795406" y="1647092"/>
            <a:ext cx="2021059" cy="3031588"/>
          </a:xfrm>
          <a:prstGeom prst="rect">
            <a:avLst/>
          </a:prstGeom>
        </p:spPr>
      </p:pic>
    </p:spTree>
    <p:extLst>
      <p:ext uri="{BB962C8B-B14F-4D97-AF65-F5344CB8AC3E}">
        <p14:creationId xmlns:p14="http://schemas.microsoft.com/office/powerpoint/2010/main" val="33829542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Saying your name &amp; where you are from</a:t>
            </a:r>
            <a:endParaRPr lang="en-GB" sz="4800" b="1" dirty="0">
              <a:ln w="22225">
                <a:solidFill>
                  <a:srgbClr val="FFFF00"/>
                </a:solidFill>
                <a:prstDash val="solid"/>
              </a:ln>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825" y="3343267"/>
            <a:ext cx="5089909" cy="3031588"/>
          </a:xfrm>
          <a:prstGeom prst="rect">
            <a:avLst/>
          </a:prstGeom>
        </p:spPr>
      </p:pic>
      <p:sp>
        <p:nvSpPr>
          <p:cNvPr id="8" name="TextBox 7"/>
          <p:cNvSpPr txBox="1"/>
          <p:nvPr/>
        </p:nvSpPr>
        <p:spPr>
          <a:xfrm>
            <a:off x="1964787" y="2399656"/>
            <a:ext cx="794255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Now copy the vocabulary from the next slide!</a:t>
            </a:r>
            <a:endParaRPr lang="en-GB" sz="3200" b="1" dirty="0"/>
          </a:p>
        </p:txBody>
      </p:sp>
    </p:spTree>
    <p:extLst>
      <p:ext uri="{BB962C8B-B14F-4D97-AF65-F5344CB8AC3E}">
        <p14:creationId xmlns:p14="http://schemas.microsoft.com/office/powerpoint/2010/main" val="32225683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1608497"/>
              </p:ext>
            </p:extLst>
          </p:nvPr>
        </p:nvGraphicFramePr>
        <p:xfrm>
          <a:off x="217262" y="199162"/>
          <a:ext cx="11712140" cy="6370320"/>
        </p:xfrm>
        <a:graphic>
          <a:graphicData uri="http://schemas.openxmlformats.org/drawingml/2006/table">
            <a:tbl>
              <a:tblPr firstRow="1" bandRow="1">
                <a:tableStyleId>{5DA37D80-6434-44D0-A028-1B22A696006F}</a:tableStyleId>
              </a:tblPr>
              <a:tblGrid>
                <a:gridCol w="5856070"/>
                <a:gridCol w="585607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kern="1200" dirty="0" smtClean="0">
                          <a:solidFill>
                            <a:schemeClr val="tx1"/>
                          </a:solidFill>
                          <a:effectLst/>
                          <a:latin typeface="+mn-lt"/>
                          <a:ea typeface="+mn-ea"/>
                          <a:cs typeface="+mn-cs"/>
                        </a:rPr>
                        <a:t>¿</a:t>
                      </a:r>
                      <a:r>
                        <a:rPr lang="en-GB" sz="3200" b="1" kern="1200" dirty="0" err="1" smtClean="0">
                          <a:solidFill>
                            <a:schemeClr val="tx1"/>
                          </a:solidFill>
                          <a:effectLst/>
                          <a:latin typeface="+mn-lt"/>
                          <a:ea typeface="+mn-ea"/>
                          <a:cs typeface="+mn-cs"/>
                        </a:rPr>
                        <a:t>C</a:t>
                      </a:r>
                      <a:r>
                        <a:rPr lang="en-GB" sz="3200" b="1" kern="1200" dirty="0" err="1" smtClean="0">
                          <a:solidFill>
                            <a:schemeClr val="tx1"/>
                          </a:solidFill>
                          <a:effectLst/>
                          <a:latin typeface="Calibri" panose="020F0502020204030204" pitchFamily="34" charset="0"/>
                          <a:ea typeface="+mn-ea"/>
                          <a:cs typeface="Calibri" panose="020F0502020204030204" pitchFamily="34" charset="0"/>
                        </a:rPr>
                        <a:t>ómo</a:t>
                      </a:r>
                      <a:r>
                        <a:rPr lang="en-GB" sz="3200" b="1" kern="1200" dirty="0" smtClean="0">
                          <a:solidFill>
                            <a:schemeClr val="tx1"/>
                          </a:solidFill>
                          <a:effectLst/>
                          <a:latin typeface="Calibri" panose="020F0502020204030204" pitchFamily="34" charset="0"/>
                          <a:ea typeface="+mn-ea"/>
                          <a:cs typeface="Calibri" panose="020F0502020204030204" pitchFamily="34" charset="0"/>
                        </a:rPr>
                        <a:t> </a:t>
                      </a:r>
                      <a:r>
                        <a:rPr lang="en-GB" sz="3200" b="1" kern="1200" dirty="0" err="1" smtClean="0">
                          <a:solidFill>
                            <a:schemeClr val="tx1"/>
                          </a:solidFill>
                          <a:effectLst/>
                          <a:latin typeface="Calibri" panose="020F0502020204030204" pitchFamily="34" charset="0"/>
                          <a:ea typeface="+mn-ea"/>
                          <a:cs typeface="Calibri" panose="020F0502020204030204" pitchFamily="34" charset="0"/>
                        </a:rPr>
                        <a:t>te</a:t>
                      </a:r>
                      <a:r>
                        <a:rPr lang="en-GB" sz="3200" b="1" kern="1200" dirty="0" smtClean="0">
                          <a:solidFill>
                            <a:schemeClr val="tx1"/>
                          </a:solidFill>
                          <a:effectLst/>
                          <a:latin typeface="Calibri" panose="020F0502020204030204" pitchFamily="34" charset="0"/>
                          <a:ea typeface="+mn-ea"/>
                          <a:cs typeface="Calibri" panose="020F0502020204030204" pitchFamily="34" charset="0"/>
                        </a:rPr>
                        <a:t> llamas</a:t>
                      </a:r>
                      <a:r>
                        <a:rPr lang="en-GB" sz="3200" b="1" kern="1200" dirty="0" smtClean="0">
                          <a:solidFill>
                            <a:schemeClr val="tx1"/>
                          </a:solidFill>
                          <a:effectLst/>
                          <a:latin typeface="+mn-lt"/>
                          <a:ea typeface="+mn-ea"/>
                          <a:cs typeface="+mn-cs"/>
                        </a:rPr>
                        <a:t>?</a:t>
                      </a:r>
                    </a:p>
                  </a:txBody>
                  <a:tcPr>
                    <a:solidFill>
                      <a:schemeClr val="bg1"/>
                    </a:solidFill>
                  </a:tcPr>
                </a:tc>
                <a:tc>
                  <a:txBody>
                    <a:bodyPr/>
                    <a:lstStyle/>
                    <a:p>
                      <a:r>
                        <a:rPr lang="en-GB" sz="3200" b="1" dirty="0" smtClean="0"/>
                        <a:t>What</a:t>
                      </a:r>
                      <a:r>
                        <a:rPr lang="en-GB" sz="3200" b="1" baseline="0" dirty="0" smtClean="0"/>
                        <a:t> is your name? (informal)</a:t>
                      </a:r>
                      <a:endParaRPr lang="en-GB" sz="3200" b="1" dirty="0"/>
                    </a:p>
                  </a:txBody>
                  <a:tcPr>
                    <a:solidFill>
                      <a:schemeClr val="bg1"/>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kern="1200" dirty="0" smtClean="0">
                          <a:solidFill>
                            <a:schemeClr val="tx1"/>
                          </a:solidFill>
                          <a:effectLst/>
                          <a:latin typeface="+mn-lt"/>
                          <a:ea typeface="+mn-ea"/>
                          <a:cs typeface="+mn-cs"/>
                        </a:rPr>
                        <a:t>¿</a:t>
                      </a:r>
                      <a:r>
                        <a:rPr lang="en-GB" sz="3200" b="1" kern="1200" dirty="0" err="1" smtClean="0">
                          <a:solidFill>
                            <a:schemeClr val="tx1"/>
                          </a:solidFill>
                          <a:effectLst/>
                          <a:latin typeface="+mn-lt"/>
                          <a:ea typeface="+mn-ea"/>
                          <a:cs typeface="+mn-cs"/>
                        </a:rPr>
                        <a:t>C</a:t>
                      </a:r>
                      <a:r>
                        <a:rPr lang="en-GB" sz="3200" b="1" kern="1200" dirty="0" err="1" smtClean="0">
                          <a:solidFill>
                            <a:schemeClr val="tx1"/>
                          </a:solidFill>
                          <a:effectLst/>
                          <a:latin typeface="Calibri" panose="020F0502020204030204" pitchFamily="34" charset="0"/>
                          <a:ea typeface="+mn-ea"/>
                          <a:cs typeface="Calibri" panose="020F0502020204030204" pitchFamily="34" charset="0"/>
                        </a:rPr>
                        <a:t>ómo</a:t>
                      </a:r>
                      <a:r>
                        <a:rPr lang="en-GB" sz="3200" b="1" kern="1200" dirty="0" smtClean="0">
                          <a:solidFill>
                            <a:schemeClr val="tx1"/>
                          </a:solidFill>
                          <a:effectLst/>
                          <a:latin typeface="Calibri" panose="020F0502020204030204" pitchFamily="34" charset="0"/>
                          <a:ea typeface="+mn-ea"/>
                          <a:cs typeface="Calibri" panose="020F0502020204030204" pitchFamily="34" charset="0"/>
                        </a:rPr>
                        <a:t> se llama</a:t>
                      </a:r>
                      <a:r>
                        <a:rPr lang="en-GB" sz="3200" b="1" kern="1200" baseline="0" dirty="0" smtClean="0">
                          <a:solidFill>
                            <a:schemeClr val="tx1"/>
                          </a:solidFill>
                          <a:effectLst/>
                          <a:latin typeface="Calibri" panose="020F0502020204030204" pitchFamily="34" charset="0"/>
                          <a:ea typeface="+mn-ea"/>
                          <a:cs typeface="Calibri" panose="020F0502020204030204" pitchFamily="34" charset="0"/>
                        </a:rPr>
                        <a:t> </a:t>
                      </a:r>
                      <a:r>
                        <a:rPr lang="en-GB" sz="3200" b="1" kern="1200" baseline="0" dirty="0" err="1" smtClean="0">
                          <a:solidFill>
                            <a:schemeClr val="tx1"/>
                          </a:solidFill>
                          <a:effectLst/>
                          <a:latin typeface="Calibri" panose="020F0502020204030204" pitchFamily="34" charset="0"/>
                          <a:ea typeface="+mn-ea"/>
                          <a:cs typeface="Calibri" panose="020F0502020204030204" pitchFamily="34" charset="0"/>
                        </a:rPr>
                        <a:t>Usted</a:t>
                      </a:r>
                      <a:r>
                        <a:rPr lang="en-GB" sz="3200" b="1" kern="1200" dirty="0" smtClean="0">
                          <a:solidFill>
                            <a:schemeClr val="tx1"/>
                          </a:solidFill>
                          <a:effectLst/>
                          <a:latin typeface="+mn-lt"/>
                          <a:ea typeface="+mn-ea"/>
                          <a:cs typeface="+mn-cs"/>
                        </a:rPr>
                        <a:t>?</a:t>
                      </a:r>
                    </a:p>
                  </a:txBody>
                  <a:tcPr>
                    <a:solidFill>
                      <a:schemeClr val="bg1"/>
                    </a:solidFill>
                  </a:tcPr>
                </a:tc>
                <a:tc>
                  <a:txBody>
                    <a:bodyPr/>
                    <a:lstStyle/>
                    <a:p>
                      <a:r>
                        <a:rPr lang="en-GB" sz="3200" b="1" dirty="0" smtClean="0"/>
                        <a:t>What is your name? (formal)</a:t>
                      </a:r>
                      <a:endParaRPr lang="en-GB" sz="3200" b="1" dirty="0"/>
                    </a:p>
                  </a:txBody>
                  <a:tcPr>
                    <a:solidFill>
                      <a:schemeClr val="bg1"/>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kern="1200" dirty="0" smtClean="0">
                          <a:solidFill>
                            <a:schemeClr val="tx1"/>
                          </a:solidFill>
                          <a:effectLst/>
                          <a:latin typeface="+mn-lt"/>
                          <a:ea typeface="+mn-ea"/>
                          <a:cs typeface="+mn-cs"/>
                        </a:rPr>
                        <a:t>¿De</a:t>
                      </a:r>
                      <a:r>
                        <a:rPr lang="en-GB" sz="3200" b="1" kern="1200" baseline="0" dirty="0" smtClean="0">
                          <a:solidFill>
                            <a:schemeClr val="tx1"/>
                          </a:solidFill>
                          <a:effectLst/>
                          <a:latin typeface="+mn-lt"/>
                          <a:ea typeface="+mn-ea"/>
                          <a:cs typeface="+mn-cs"/>
                        </a:rPr>
                        <a:t> </a:t>
                      </a:r>
                      <a:r>
                        <a:rPr lang="en-GB" sz="3200" b="1" kern="1200" baseline="0" dirty="0" err="1" smtClean="0">
                          <a:solidFill>
                            <a:schemeClr val="tx1"/>
                          </a:solidFill>
                          <a:effectLst/>
                          <a:latin typeface="+mn-lt"/>
                          <a:ea typeface="+mn-ea"/>
                          <a:cs typeface="+mn-cs"/>
                        </a:rPr>
                        <a:t>d</a:t>
                      </a:r>
                      <a:r>
                        <a:rPr lang="en-GB" sz="3200" b="1" kern="1200" baseline="0" dirty="0" err="1" smtClean="0">
                          <a:solidFill>
                            <a:schemeClr val="tx1"/>
                          </a:solidFill>
                          <a:effectLst/>
                          <a:latin typeface="Calibri" panose="020F0502020204030204" pitchFamily="34" charset="0"/>
                          <a:ea typeface="+mn-ea"/>
                          <a:cs typeface="Calibri" panose="020F0502020204030204" pitchFamily="34" charset="0"/>
                        </a:rPr>
                        <a:t>ónde</a:t>
                      </a:r>
                      <a:r>
                        <a:rPr lang="en-GB" sz="3200" b="1" kern="1200" baseline="0" dirty="0" smtClean="0">
                          <a:solidFill>
                            <a:schemeClr val="tx1"/>
                          </a:solidFill>
                          <a:effectLst/>
                          <a:latin typeface="Calibri" panose="020F0502020204030204" pitchFamily="34" charset="0"/>
                          <a:ea typeface="+mn-ea"/>
                          <a:cs typeface="Calibri" panose="020F0502020204030204" pitchFamily="34" charset="0"/>
                        </a:rPr>
                        <a:t> </a:t>
                      </a:r>
                      <a:r>
                        <a:rPr lang="en-GB" sz="3200" b="1" kern="1200" baseline="0" dirty="0" err="1" smtClean="0">
                          <a:solidFill>
                            <a:schemeClr val="tx1"/>
                          </a:solidFill>
                          <a:effectLst/>
                          <a:latin typeface="Calibri" panose="020F0502020204030204" pitchFamily="34" charset="0"/>
                          <a:ea typeface="+mn-ea"/>
                          <a:cs typeface="Calibri" panose="020F0502020204030204" pitchFamily="34" charset="0"/>
                        </a:rPr>
                        <a:t>eres</a:t>
                      </a:r>
                      <a:r>
                        <a:rPr lang="en-GB" sz="3200" b="1" kern="1200" dirty="0" smtClean="0">
                          <a:solidFill>
                            <a:schemeClr val="tx1"/>
                          </a:solidFill>
                          <a:effectLst/>
                          <a:latin typeface="+mn-lt"/>
                          <a:ea typeface="+mn-ea"/>
                          <a:cs typeface="+mn-cs"/>
                        </a:rPr>
                        <a:t>?</a:t>
                      </a:r>
                    </a:p>
                  </a:txBody>
                  <a:tcPr>
                    <a:solidFill>
                      <a:schemeClr val="bg1"/>
                    </a:solidFill>
                  </a:tcPr>
                </a:tc>
                <a:tc>
                  <a:txBody>
                    <a:bodyPr/>
                    <a:lstStyle/>
                    <a:p>
                      <a:r>
                        <a:rPr lang="en-GB" sz="3200" b="1" dirty="0" smtClean="0"/>
                        <a:t>Where</a:t>
                      </a:r>
                      <a:r>
                        <a:rPr lang="en-GB" sz="3200" b="1" baseline="0" dirty="0" smtClean="0"/>
                        <a:t> are you from? (informal)</a:t>
                      </a:r>
                      <a:endParaRPr lang="en-GB" sz="3200" b="1" dirty="0"/>
                    </a:p>
                  </a:txBody>
                  <a:tcPr>
                    <a:solidFill>
                      <a:schemeClr val="bg1"/>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kern="1200" dirty="0" smtClean="0">
                          <a:solidFill>
                            <a:schemeClr val="tx1"/>
                          </a:solidFill>
                          <a:effectLst/>
                          <a:latin typeface="+mn-lt"/>
                          <a:ea typeface="+mn-ea"/>
                          <a:cs typeface="+mn-cs"/>
                        </a:rPr>
                        <a:t>¿De</a:t>
                      </a:r>
                      <a:r>
                        <a:rPr lang="en-GB" sz="3200" b="1" kern="1200" baseline="0" dirty="0" smtClean="0">
                          <a:solidFill>
                            <a:schemeClr val="tx1"/>
                          </a:solidFill>
                          <a:effectLst/>
                          <a:latin typeface="+mn-lt"/>
                          <a:ea typeface="+mn-ea"/>
                          <a:cs typeface="+mn-cs"/>
                        </a:rPr>
                        <a:t> </a:t>
                      </a:r>
                      <a:r>
                        <a:rPr lang="en-GB" sz="3200" b="1" kern="1200" baseline="0" dirty="0" err="1" smtClean="0">
                          <a:solidFill>
                            <a:schemeClr val="tx1"/>
                          </a:solidFill>
                          <a:effectLst/>
                          <a:latin typeface="+mn-lt"/>
                          <a:ea typeface="+mn-ea"/>
                          <a:cs typeface="+mn-cs"/>
                        </a:rPr>
                        <a:t>d</a:t>
                      </a:r>
                      <a:r>
                        <a:rPr lang="en-GB" sz="3200" b="1" kern="1200" baseline="0" dirty="0" err="1" smtClean="0">
                          <a:solidFill>
                            <a:schemeClr val="tx1"/>
                          </a:solidFill>
                          <a:effectLst/>
                          <a:latin typeface="Calibri" panose="020F0502020204030204" pitchFamily="34" charset="0"/>
                          <a:ea typeface="+mn-ea"/>
                          <a:cs typeface="Calibri" panose="020F0502020204030204" pitchFamily="34" charset="0"/>
                        </a:rPr>
                        <a:t>ónde</a:t>
                      </a:r>
                      <a:r>
                        <a:rPr lang="en-GB" sz="3200" b="1" kern="1200" baseline="0" dirty="0" smtClean="0">
                          <a:solidFill>
                            <a:schemeClr val="tx1"/>
                          </a:solidFill>
                          <a:effectLst/>
                          <a:latin typeface="Calibri" panose="020F0502020204030204" pitchFamily="34" charset="0"/>
                          <a:ea typeface="+mn-ea"/>
                          <a:cs typeface="Calibri" panose="020F0502020204030204" pitchFamily="34" charset="0"/>
                        </a:rPr>
                        <a:t> </a:t>
                      </a:r>
                      <a:r>
                        <a:rPr lang="en-GB" sz="3200" b="1" kern="1200" baseline="0" dirty="0" err="1" smtClean="0">
                          <a:solidFill>
                            <a:schemeClr val="tx1"/>
                          </a:solidFill>
                          <a:effectLst/>
                          <a:latin typeface="Calibri" panose="020F0502020204030204" pitchFamily="34" charset="0"/>
                          <a:ea typeface="+mn-ea"/>
                          <a:cs typeface="Calibri" panose="020F0502020204030204" pitchFamily="34" charset="0"/>
                        </a:rPr>
                        <a:t>es</a:t>
                      </a:r>
                      <a:r>
                        <a:rPr lang="en-GB" sz="3200" b="1" kern="1200" baseline="0" dirty="0" smtClean="0">
                          <a:solidFill>
                            <a:schemeClr val="tx1"/>
                          </a:solidFill>
                          <a:effectLst/>
                          <a:latin typeface="Calibri" panose="020F0502020204030204" pitchFamily="34" charset="0"/>
                          <a:ea typeface="+mn-ea"/>
                          <a:cs typeface="Calibri" panose="020F0502020204030204" pitchFamily="34" charset="0"/>
                        </a:rPr>
                        <a:t> </a:t>
                      </a:r>
                      <a:r>
                        <a:rPr lang="en-GB" sz="3200" b="1" kern="1200" baseline="0" dirty="0" err="1" smtClean="0">
                          <a:solidFill>
                            <a:schemeClr val="tx1"/>
                          </a:solidFill>
                          <a:effectLst/>
                          <a:latin typeface="Calibri" panose="020F0502020204030204" pitchFamily="34" charset="0"/>
                          <a:ea typeface="+mn-ea"/>
                          <a:cs typeface="Calibri" panose="020F0502020204030204" pitchFamily="34" charset="0"/>
                        </a:rPr>
                        <a:t>Usted</a:t>
                      </a:r>
                      <a:r>
                        <a:rPr lang="en-GB" sz="3200" b="1" kern="1200" dirty="0" smtClean="0">
                          <a:solidFill>
                            <a:schemeClr val="tx1"/>
                          </a:solidFill>
                          <a:effectLst/>
                          <a:latin typeface="+mn-lt"/>
                          <a:ea typeface="+mn-ea"/>
                          <a:cs typeface="+mn-cs"/>
                        </a:rPr>
                        <a:t>?</a:t>
                      </a:r>
                    </a:p>
                  </a:txBody>
                  <a:tcPr>
                    <a:solidFill>
                      <a:schemeClr val="bg1"/>
                    </a:solidFill>
                  </a:tcPr>
                </a:tc>
                <a:tc>
                  <a:txBody>
                    <a:bodyPr/>
                    <a:lstStyle/>
                    <a:p>
                      <a:r>
                        <a:rPr lang="en-GB" sz="3200" b="1" dirty="0" smtClean="0"/>
                        <a:t>Where</a:t>
                      </a:r>
                      <a:r>
                        <a:rPr lang="en-GB" sz="3200" b="1" baseline="0" dirty="0" smtClean="0"/>
                        <a:t> are you from? (formal)</a:t>
                      </a:r>
                      <a:endParaRPr lang="en-GB" sz="3200" b="1" dirty="0"/>
                    </a:p>
                  </a:txBody>
                  <a:tcPr>
                    <a:solidFill>
                      <a:schemeClr val="bg1"/>
                    </a:solidFill>
                  </a:tcPr>
                </a:tc>
              </a:tr>
              <a:tr h="370840">
                <a:tc>
                  <a:txBody>
                    <a:bodyPr/>
                    <a:lstStyle/>
                    <a:p>
                      <a:r>
                        <a:rPr lang="en-GB" sz="3200" b="1" dirty="0" smtClean="0"/>
                        <a:t>Soy de </a:t>
                      </a:r>
                      <a:r>
                        <a:rPr lang="en-GB" sz="3200" b="1" dirty="0" err="1" smtClean="0"/>
                        <a:t>Espa</a:t>
                      </a:r>
                      <a:r>
                        <a:rPr lang="en-GB" sz="3200" b="1" dirty="0" err="1" smtClean="0">
                          <a:latin typeface="Calibri" panose="020F0502020204030204" pitchFamily="34" charset="0"/>
                          <a:cs typeface="Calibri" panose="020F0502020204030204" pitchFamily="34" charset="0"/>
                        </a:rPr>
                        <a:t>ña</a:t>
                      </a:r>
                      <a:endParaRPr lang="en-GB" sz="3200" b="1" dirty="0"/>
                    </a:p>
                  </a:txBody>
                  <a:tcPr>
                    <a:solidFill>
                      <a:schemeClr val="bg1"/>
                    </a:solidFill>
                  </a:tcPr>
                </a:tc>
                <a:tc>
                  <a:txBody>
                    <a:bodyPr/>
                    <a:lstStyle/>
                    <a:p>
                      <a:r>
                        <a:rPr lang="en-GB" sz="3200" b="1" dirty="0" smtClean="0"/>
                        <a:t>I am from Spain</a:t>
                      </a:r>
                      <a:endParaRPr lang="en-GB" sz="3200" b="1" dirty="0"/>
                    </a:p>
                  </a:txBody>
                  <a:tcPr>
                    <a:solidFill>
                      <a:schemeClr val="bg1"/>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smtClean="0"/>
                        <a:t>Soy</a:t>
                      </a:r>
                      <a:r>
                        <a:rPr lang="en-GB" sz="3200" b="1" baseline="0" dirty="0" smtClean="0"/>
                        <a:t> de </a:t>
                      </a:r>
                      <a:r>
                        <a:rPr lang="en-GB" sz="3200" b="1" baseline="0" dirty="0" err="1" smtClean="0"/>
                        <a:t>Escocia</a:t>
                      </a:r>
                      <a:endParaRPr lang="en-GB" sz="3200" b="1" dirty="0" smtClean="0"/>
                    </a:p>
                  </a:txBody>
                  <a:tcPr>
                    <a:solidFill>
                      <a:schemeClr val="bg1"/>
                    </a:solidFill>
                  </a:tcPr>
                </a:tc>
                <a:tc>
                  <a:txBody>
                    <a:bodyPr/>
                    <a:lstStyle/>
                    <a:p>
                      <a:r>
                        <a:rPr lang="en-GB" sz="3200" b="1" dirty="0" smtClean="0"/>
                        <a:t>I am from</a:t>
                      </a:r>
                      <a:r>
                        <a:rPr lang="en-GB" sz="3200" b="1" baseline="0" dirty="0" smtClean="0"/>
                        <a:t> Scotland</a:t>
                      </a:r>
                      <a:endParaRPr lang="en-GB" sz="3200" b="1" dirty="0"/>
                    </a:p>
                  </a:txBody>
                  <a:tcPr>
                    <a:solidFill>
                      <a:schemeClr val="bg1"/>
                    </a:solidFill>
                  </a:tcPr>
                </a:tc>
              </a:tr>
              <a:tr h="370840">
                <a:tc>
                  <a:txBody>
                    <a:bodyPr/>
                    <a:lstStyle/>
                    <a:p>
                      <a:r>
                        <a:rPr lang="en-GB" sz="3200" b="1" dirty="0" smtClean="0"/>
                        <a:t>Los </a:t>
                      </a:r>
                      <a:r>
                        <a:rPr lang="en-GB" sz="3200" b="1" dirty="0" err="1" smtClean="0"/>
                        <a:t>Estados</a:t>
                      </a:r>
                      <a:r>
                        <a:rPr lang="en-GB" sz="3200" b="1" baseline="0" dirty="0" smtClean="0"/>
                        <a:t> </a:t>
                      </a:r>
                      <a:r>
                        <a:rPr lang="en-GB" sz="3200" b="1" baseline="0" dirty="0" err="1" smtClean="0"/>
                        <a:t>Unidos</a:t>
                      </a:r>
                      <a:r>
                        <a:rPr lang="en-GB" sz="3200" b="1" baseline="0" dirty="0" smtClean="0"/>
                        <a:t> </a:t>
                      </a:r>
                      <a:endParaRPr lang="en-GB" sz="3200" b="1" dirty="0"/>
                    </a:p>
                  </a:txBody>
                  <a:tcPr>
                    <a:solidFill>
                      <a:schemeClr val="bg1"/>
                    </a:solidFill>
                  </a:tcPr>
                </a:tc>
                <a:tc>
                  <a:txBody>
                    <a:bodyPr/>
                    <a:lstStyle/>
                    <a:p>
                      <a:r>
                        <a:rPr lang="en-GB" sz="3200" b="1" dirty="0" smtClean="0"/>
                        <a:t>The United States</a:t>
                      </a:r>
                      <a:endParaRPr lang="en-GB" sz="3200" b="1" dirty="0"/>
                    </a:p>
                  </a:txBody>
                  <a:tcPr>
                    <a:solidFill>
                      <a:schemeClr val="bg1"/>
                    </a:solidFill>
                  </a:tcPr>
                </a:tc>
              </a:tr>
              <a:tr h="370840">
                <a:tc>
                  <a:txBody>
                    <a:bodyPr/>
                    <a:lstStyle/>
                    <a:p>
                      <a:r>
                        <a:rPr lang="en-GB" sz="3200" b="1" dirty="0" err="1" smtClean="0"/>
                        <a:t>Inglaterra</a:t>
                      </a:r>
                      <a:endParaRPr lang="en-GB" sz="3200" b="1" dirty="0"/>
                    </a:p>
                  </a:txBody>
                  <a:tcPr>
                    <a:solidFill>
                      <a:schemeClr val="bg1"/>
                    </a:solidFill>
                  </a:tcPr>
                </a:tc>
                <a:tc>
                  <a:txBody>
                    <a:bodyPr/>
                    <a:lstStyle/>
                    <a:p>
                      <a:r>
                        <a:rPr lang="en-GB" sz="3200" b="1" dirty="0" smtClean="0"/>
                        <a:t>England</a:t>
                      </a:r>
                      <a:endParaRPr lang="en-GB" sz="3200" b="1" dirty="0"/>
                    </a:p>
                  </a:txBody>
                  <a:tcPr>
                    <a:solidFill>
                      <a:schemeClr val="bg1"/>
                    </a:solidFill>
                  </a:tcPr>
                </a:tc>
              </a:tr>
              <a:tr h="370840">
                <a:tc>
                  <a:txBody>
                    <a:bodyPr/>
                    <a:lstStyle/>
                    <a:p>
                      <a:r>
                        <a:rPr lang="en-GB" sz="3200" b="1" dirty="0" smtClean="0"/>
                        <a:t>Australia</a:t>
                      </a:r>
                      <a:endParaRPr lang="en-GB" sz="3200" b="1" dirty="0"/>
                    </a:p>
                  </a:txBody>
                  <a:tcPr>
                    <a:solidFill>
                      <a:schemeClr val="bg1"/>
                    </a:solidFill>
                  </a:tcPr>
                </a:tc>
                <a:tc>
                  <a:txBody>
                    <a:bodyPr/>
                    <a:lstStyle/>
                    <a:p>
                      <a:r>
                        <a:rPr lang="en-GB" sz="3200" b="1" dirty="0" smtClean="0"/>
                        <a:t>Australia</a:t>
                      </a:r>
                      <a:endParaRPr lang="en-GB" sz="3200" b="1" dirty="0"/>
                    </a:p>
                  </a:txBody>
                  <a:tcPr>
                    <a:solidFill>
                      <a:schemeClr val="bg1"/>
                    </a:solidFill>
                  </a:tcPr>
                </a:tc>
              </a:tr>
              <a:tr h="370840">
                <a:tc>
                  <a:txBody>
                    <a:bodyPr/>
                    <a:lstStyle/>
                    <a:p>
                      <a:r>
                        <a:rPr lang="en-GB" sz="3200" b="1" dirty="0" err="1" smtClean="0"/>
                        <a:t>Irlanda</a:t>
                      </a:r>
                      <a:endParaRPr lang="en-GB" sz="3200" b="1" dirty="0"/>
                    </a:p>
                  </a:txBody>
                  <a:tcPr>
                    <a:solidFill>
                      <a:schemeClr val="bg1"/>
                    </a:solidFill>
                  </a:tcPr>
                </a:tc>
                <a:tc>
                  <a:txBody>
                    <a:bodyPr/>
                    <a:lstStyle/>
                    <a:p>
                      <a:r>
                        <a:rPr lang="en-GB" sz="3200" b="1" dirty="0" smtClean="0"/>
                        <a:t>Ireland</a:t>
                      </a:r>
                      <a:endParaRPr lang="en-GB" sz="3200" b="1" dirty="0"/>
                    </a:p>
                  </a:txBody>
                  <a:tcPr>
                    <a:solidFill>
                      <a:schemeClr val="bg1"/>
                    </a:solidFill>
                  </a:tcPr>
                </a:tc>
              </a:tr>
              <a:tr h="370840">
                <a:tc>
                  <a:txBody>
                    <a:bodyPr/>
                    <a:lstStyle/>
                    <a:p>
                      <a:r>
                        <a:rPr lang="en-GB" sz="3200" b="1" dirty="0" err="1" smtClean="0"/>
                        <a:t>Francia</a:t>
                      </a:r>
                      <a:endParaRPr lang="en-GB" sz="3200" b="1" dirty="0"/>
                    </a:p>
                  </a:txBody>
                  <a:tcPr>
                    <a:solidFill>
                      <a:schemeClr val="bg1"/>
                    </a:solidFill>
                  </a:tcPr>
                </a:tc>
                <a:tc>
                  <a:txBody>
                    <a:bodyPr/>
                    <a:lstStyle/>
                    <a:p>
                      <a:r>
                        <a:rPr lang="en-GB" sz="3200" b="1" dirty="0" smtClean="0"/>
                        <a:t>France</a:t>
                      </a:r>
                      <a:endParaRPr lang="en-GB" sz="3200" b="1" dirty="0"/>
                    </a:p>
                  </a:txBody>
                  <a:tcPr>
                    <a:solidFill>
                      <a:schemeClr val="bg1"/>
                    </a:solidFill>
                  </a:tcPr>
                </a:tc>
              </a:tr>
            </a:tbl>
          </a:graphicData>
        </a:graphic>
      </p:graphicFrame>
    </p:spTree>
    <p:extLst>
      <p:ext uri="{BB962C8B-B14F-4D97-AF65-F5344CB8AC3E}">
        <p14:creationId xmlns:p14="http://schemas.microsoft.com/office/powerpoint/2010/main" val="8036301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Matador Matching Madness</a:t>
            </a:r>
            <a:endParaRPr lang="en-GB" sz="4800" b="1" dirty="0">
              <a:ln w="22225">
                <a:solidFill>
                  <a:srgbClr val="FFFF00"/>
                </a:solidFill>
                <a:prstDash val="solid"/>
              </a:ln>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447" y="3582766"/>
            <a:ext cx="5089909" cy="3031588"/>
          </a:xfrm>
          <a:prstGeom prst="rect">
            <a:avLst/>
          </a:prstGeom>
        </p:spPr>
      </p:pic>
      <p:sp>
        <p:nvSpPr>
          <p:cNvPr id="8" name="TextBox 7"/>
          <p:cNvSpPr txBox="1"/>
          <p:nvPr/>
        </p:nvSpPr>
        <p:spPr>
          <a:xfrm>
            <a:off x="943664" y="1884026"/>
            <a:ext cx="9369258"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Got a good memory? Match up the new Spanish words! Do this in your jotter, then correct your answers. There are three quizzes to do! </a:t>
            </a:r>
            <a:r>
              <a:rPr lang="en-GB" sz="3200" b="1" dirty="0"/>
              <a:t>¡</a:t>
            </a:r>
            <a:r>
              <a:rPr lang="en-GB" sz="3200" b="1" dirty="0" err="1"/>
              <a:t>Qué</a:t>
            </a:r>
            <a:r>
              <a:rPr lang="en-GB" sz="3200" b="1" dirty="0"/>
              <a:t> </a:t>
            </a:r>
            <a:r>
              <a:rPr lang="en-GB" sz="3200" b="1" dirty="0" err="1"/>
              <a:t>bien</a:t>
            </a:r>
            <a:r>
              <a:rPr lang="en-GB" sz="3200" b="1" dirty="0" smtClean="0"/>
              <a:t>!</a:t>
            </a:r>
            <a:endParaRPr lang="en-GB" sz="3200" b="1" dirty="0"/>
          </a:p>
        </p:txBody>
      </p:sp>
    </p:spTree>
    <p:extLst>
      <p:ext uri="{BB962C8B-B14F-4D97-AF65-F5344CB8AC3E}">
        <p14:creationId xmlns:p14="http://schemas.microsoft.com/office/powerpoint/2010/main" val="38668327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757" y="293509"/>
            <a:ext cx="189653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1) ¡</a:t>
            </a:r>
            <a:r>
              <a:rPr lang="en-GB" sz="3600" b="1" dirty="0" err="1" smtClean="0"/>
              <a:t>Hola</a:t>
            </a:r>
            <a:r>
              <a:rPr lang="en-GB" sz="3600" b="1" dirty="0"/>
              <a:t>! </a:t>
            </a:r>
          </a:p>
        </p:txBody>
      </p:sp>
      <p:sp>
        <p:nvSpPr>
          <p:cNvPr id="3" name="TextBox 2"/>
          <p:cNvSpPr txBox="1"/>
          <p:nvPr/>
        </p:nvSpPr>
        <p:spPr>
          <a:xfrm>
            <a:off x="2613378" y="293510"/>
            <a:ext cx="257386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tx1"/>
                </a:solidFill>
              </a:rPr>
              <a:t>2)¿</a:t>
            </a:r>
            <a:r>
              <a:rPr lang="en-GB" sz="3600" b="1" dirty="0" err="1" smtClean="0">
                <a:solidFill>
                  <a:schemeClr val="tx1"/>
                </a:solidFill>
              </a:rPr>
              <a:t>Qué</a:t>
            </a:r>
            <a:r>
              <a:rPr lang="en-GB" sz="3600" b="1" dirty="0" smtClean="0">
                <a:solidFill>
                  <a:schemeClr val="tx1"/>
                </a:solidFill>
              </a:rPr>
              <a:t> </a:t>
            </a:r>
            <a:r>
              <a:rPr lang="en-GB" sz="3600" b="1" dirty="0" err="1">
                <a:solidFill>
                  <a:schemeClr val="tx1"/>
                </a:solidFill>
              </a:rPr>
              <a:t>tal</a:t>
            </a:r>
            <a:r>
              <a:rPr lang="en-GB" sz="3600" b="1" dirty="0">
                <a:solidFill>
                  <a:schemeClr val="tx1"/>
                </a:solidFill>
              </a:rPr>
              <a:t>?</a:t>
            </a:r>
            <a:endParaRPr lang="en-GB" sz="3600" b="1" dirty="0"/>
          </a:p>
        </p:txBody>
      </p:sp>
      <p:sp>
        <p:nvSpPr>
          <p:cNvPr id="5" name="TextBox 4"/>
          <p:cNvSpPr txBox="1"/>
          <p:nvPr/>
        </p:nvSpPr>
        <p:spPr>
          <a:xfrm>
            <a:off x="5317068" y="293509"/>
            <a:ext cx="189653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3) Bien</a:t>
            </a:r>
            <a:endParaRPr lang="en-GB" sz="3600" b="1" dirty="0"/>
          </a:p>
        </p:txBody>
      </p:sp>
      <p:sp>
        <p:nvSpPr>
          <p:cNvPr id="6" name="TextBox 5"/>
          <p:cNvSpPr txBox="1"/>
          <p:nvPr/>
        </p:nvSpPr>
        <p:spPr>
          <a:xfrm>
            <a:off x="7890935" y="293509"/>
            <a:ext cx="248355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4) </a:t>
            </a:r>
            <a:r>
              <a:rPr lang="en-GB" sz="3600" b="1" dirty="0" err="1" smtClean="0"/>
              <a:t>Muy</a:t>
            </a:r>
            <a:r>
              <a:rPr lang="en-GB" sz="3600" b="1" dirty="0" smtClean="0"/>
              <a:t> </a:t>
            </a:r>
            <a:r>
              <a:rPr lang="en-GB" sz="3600" b="1" dirty="0" err="1"/>
              <a:t>bien</a:t>
            </a:r>
            <a:endParaRPr lang="en-GB" sz="3600" b="1" dirty="0"/>
          </a:p>
        </p:txBody>
      </p:sp>
      <p:sp>
        <p:nvSpPr>
          <p:cNvPr id="7" name="TextBox 6"/>
          <p:cNvSpPr txBox="1"/>
          <p:nvPr/>
        </p:nvSpPr>
        <p:spPr>
          <a:xfrm>
            <a:off x="135469" y="1351844"/>
            <a:ext cx="219568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5) </a:t>
            </a:r>
            <a:r>
              <a:rPr lang="en-GB" sz="3600" b="1" dirty="0" err="1" smtClean="0"/>
              <a:t>Gracias</a:t>
            </a:r>
            <a:endParaRPr lang="en-GB" sz="3600" b="1" dirty="0"/>
          </a:p>
        </p:txBody>
      </p:sp>
      <p:sp>
        <p:nvSpPr>
          <p:cNvPr id="8" name="TextBox 7"/>
          <p:cNvSpPr txBox="1"/>
          <p:nvPr/>
        </p:nvSpPr>
        <p:spPr>
          <a:xfrm>
            <a:off x="2946400" y="1368685"/>
            <a:ext cx="189653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GB" sz="3600" b="1" dirty="0" smtClean="0">
                <a:solidFill>
                  <a:schemeClr val="tx1"/>
                </a:solidFill>
              </a:rPr>
              <a:t>6) ¿y </a:t>
            </a:r>
            <a:r>
              <a:rPr lang="en-GB" sz="3600" b="1" dirty="0" err="1">
                <a:solidFill>
                  <a:schemeClr val="tx1"/>
                </a:solidFill>
              </a:rPr>
              <a:t>t</a:t>
            </a:r>
            <a:r>
              <a:rPr lang="en-GB" sz="3600" b="1" dirty="0" err="1">
                <a:solidFill>
                  <a:schemeClr val="tx1"/>
                </a:solidFill>
                <a:latin typeface="Calibri" panose="020F0502020204030204" pitchFamily="34" charset="0"/>
                <a:cs typeface="Calibri" panose="020F0502020204030204" pitchFamily="34" charset="0"/>
              </a:rPr>
              <a:t>ú</a:t>
            </a:r>
            <a:r>
              <a:rPr lang="en-GB" sz="3600" b="1" dirty="0">
                <a:solidFill>
                  <a:schemeClr val="tx1"/>
                </a:solidFill>
              </a:rPr>
              <a:t>?</a:t>
            </a:r>
            <a:endParaRPr lang="en-GB" sz="3600" b="1" dirty="0"/>
          </a:p>
        </p:txBody>
      </p:sp>
      <p:sp>
        <p:nvSpPr>
          <p:cNvPr id="9" name="TextBox 8"/>
          <p:cNvSpPr txBox="1"/>
          <p:nvPr/>
        </p:nvSpPr>
        <p:spPr>
          <a:xfrm>
            <a:off x="5317068" y="1351842"/>
            <a:ext cx="189653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7) ¡fatal!</a:t>
            </a:r>
            <a:endParaRPr lang="en-GB" sz="3600" b="1" dirty="0"/>
          </a:p>
        </p:txBody>
      </p:sp>
      <p:sp>
        <p:nvSpPr>
          <p:cNvPr id="10" name="TextBox 9"/>
          <p:cNvSpPr txBox="1"/>
          <p:nvPr/>
        </p:nvSpPr>
        <p:spPr>
          <a:xfrm>
            <a:off x="7890934" y="1394177"/>
            <a:ext cx="34769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8) </a:t>
            </a:r>
            <a:r>
              <a:rPr lang="en-GB" sz="3600" b="1" dirty="0" err="1" smtClean="0"/>
              <a:t>Yo</a:t>
            </a:r>
            <a:r>
              <a:rPr lang="en-GB" sz="3600" b="1" dirty="0" smtClean="0"/>
              <a:t> </a:t>
            </a:r>
            <a:r>
              <a:rPr lang="en-GB" sz="3600" b="1" dirty="0" err="1"/>
              <a:t>muy</a:t>
            </a:r>
            <a:r>
              <a:rPr lang="en-GB" sz="3600" b="1" dirty="0"/>
              <a:t> </a:t>
            </a:r>
            <a:r>
              <a:rPr lang="en-GB" sz="3600" b="1" dirty="0" err="1"/>
              <a:t>bien</a:t>
            </a:r>
            <a:endParaRPr lang="en-GB" sz="3600" b="1" dirty="0"/>
          </a:p>
        </p:txBody>
      </p:sp>
      <p:sp>
        <p:nvSpPr>
          <p:cNvPr id="11" name="TextBox 10"/>
          <p:cNvSpPr txBox="1"/>
          <p:nvPr/>
        </p:nvSpPr>
        <p:spPr>
          <a:xfrm>
            <a:off x="135469" y="2410174"/>
            <a:ext cx="247790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9) </a:t>
            </a:r>
            <a:r>
              <a:rPr lang="en-GB" sz="3600" b="1" dirty="0" err="1" smtClean="0"/>
              <a:t>Excelente</a:t>
            </a:r>
            <a:endParaRPr lang="en-GB" sz="3600" b="1" dirty="0"/>
          </a:p>
        </p:txBody>
      </p:sp>
      <p:sp>
        <p:nvSpPr>
          <p:cNvPr id="12" name="TextBox 11"/>
          <p:cNvSpPr txBox="1"/>
          <p:nvPr/>
        </p:nvSpPr>
        <p:spPr>
          <a:xfrm>
            <a:off x="2799646" y="2393238"/>
            <a:ext cx="292382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10)</a:t>
            </a:r>
            <a:r>
              <a:rPr lang="en-GB" sz="3600" b="1" dirty="0" err="1" smtClean="0"/>
              <a:t>Fenomenal</a:t>
            </a:r>
            <a:endParaRPr lang="en-GB" sz="3600" b="1" dirty="0"/>
          </a:p>
        </p:txBody>
      </p:sp>
      <p:sp>
        <p:nvSpPr>
          <p:cNvPr id="13" name="TextBox 12"/>
          <p:cNvSpPr txBox="1"/>
          <p:nvPr/>
        </p:nvSpPr>
        <p:spPr>
          <a:xfrm>
            <a:off x="6019800" y="2393237"/>
            <a:ext cx="305646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11) </a:t>
            </a:r>
            <a:r>
              <a:rPr lang="en-GB" sz="3600" b="1" dirty="0" err="1" smtClean="0"/>
              <a:t>estupendo</a:t>
            </a:r>
            <a:endParaRPr lang="en-GB" sz="3600" b="1" dirty="0"/>
          </a:p>
        </p:txBody>
      </p:sp>
      <p:sp>
        <p:nvSpPr>
          <p:cNvPr id="14" name="TextBox 13"/>
          <p:cNvSpPr txBox="1"/>
          <p:nvPr/>
        </p:nvSpPr>
        <p:spPr>
          <a:xfrm>
            <a:off x="135469" y="3428996"/>
            <a:ext cx="266417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A) And you?</a:t>
            </a:r>
            <a:endParaRPr lang="en-GB" sz="3600" b="1" dirty="0">
              <a:solidFill>
                <a:schemeClr val="bg1"/>
              </a:solidFill>
            </a:endParaRPr>
          </a:p>
        </p:txBody>
      </p:sp>
      <p:sp>
        <p:nvSpPr>
          <p:cNvPr id="15" name="TextBox 14"/>
          <p:cNvSpPr txBox="1"/>
          <p:nvPr/>
        </p:nvSpPr>
        <p:spPr>
          <a:xfrm>
            <a:off x="3059290" y="3428995"/>
            <a:ext cx="3262488"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B) Really good </a:t>
            </a:r>
            <a:endParaRPr lang="en-GB" sz="3600" b="1" dirty="0">
              <a:solidFill>
                <a:schemeClr val="bg1"/>
              </a:solidFill>
            </a:endParaRPr>
          </a:p>
        </p:txBody>
      </p:sp>
      <p:sp>
        <p:nvSpPr>
          <p:cNvPr id="16" name="TextBox 15"/>
          <p:cNvSpPr txBox="1"/>
          <p:nvPr/>
        </p:nvSpPr>
        <p:spPr>
          <a:xfrm>
            <a:off x="6666091" y="3451570"/>
            <a:ext cx="266417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C) Not well</a:t>
            </a:r>
            <a:endParaRPr lang="en-GB" sz="3600" b="1" dirty="0">
              <a:solidFill>
                <a:schemeClr val="bg1"/>
              </a:solidFill>
            </a:endParaRPr>
          </a:p>
        </p:txBody>
      </p:sp>
      <p:sp>
        <p:nvSpPr>
          <p:cNvPr id="17" name="TextBox 16"/>
          <p:cNvSpPr txBox="1"/>
          <p:nvPr/>
        </p:nvSpPr>
        <p:spPr>
          <a:xfrm>
            <a:off x="146757" y="4292596"/>
            <a:ext cx="266417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D) Thanks</a:t>
            </a:r>
            <a:endParaRPr lang="en-GB" sz="3600" b="1" dirty="0">
              <a:solidFill>
                <a:schemeClr val="bg1"/>
              </a:solidFill>
            </a:endParaRPr>
          </a:p>
        </p:txBody>
      </p:sp>
      <p:sp>
        <p:nvSpPr>
          <p:cNvPr id="18" name="TextBox 17"/>
          <p:cNvSpPr txBox="1"/>
          <p:nvPr/>
        </p:nvSpPr>
        <p:spPr>
          <a:xfrm>
            <a:off x="3059290" y="4292595"/>
            <a:ext cx="266417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E) Very well </a:t>
            </a:r>
            <a:endParaRPr lang="en-GB" sz="3600" b="1" dirty="0">
              <a:solidFill>
                <a:schemeClr val="bg1"/>
              </a:solidFill>
            </a:endParaRPr>
          </a:p>
        </p:txBody>
      </p:sp>
      <p:sp>
        <p:nvSpPr>
          <p:cNvPr id="19" name="TextBox 18"/>
          <p:cNvSpPr txBox="1"/>
          <p:nvPr/>
        </p:nvSpPr>
        <p:spPr>
          <a:xfrm>
            <a:off x="5971823" y="4292595"/>
            <a:ext cx="3544710"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F) How are you?</a:t>
            </a:r>
            <a:endParaRPr lang="en-GB" sz="3600" b="1" dirty="0">
              <a:solidFill>
                <a:schemeClr val="bg1"/>
              </a:solidFill>
            </a:endParaRPr>
          </a:p>
        </p:txBody>
      </p:sp>
      <p:sp>
        <p:nvSpPr>
          <p:cNvPr id="20" name="TextBox 19"/>
          <p:cNvSpPr txBox="1"/>
          <p:nvPr/>
        </p:nvSpPr>
        <p:spPr>
          <a:xfrm>
            <a:off x="146757" y="5143474"/>
            <a:ext cx="266417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G) excellent</a:t>
            </a:r>
            <a:endParaRPr lang="en-GB" sz="3600" b="1" dirty="0">
              <a:solidFill>
                <a:schemeClr val="bg1"/>
              </a:solidFill>
            </a:endParaRPr>
          </a:p>
        </p:txBody>
      </p:sp>
      <p:sp>
        <p:nvSpPr>
          <p:cNvPr id="21" name="TextBox 20"/>
          <p:cNvSpPr txBox="1"/>
          <p:nvPr/>
        </p:nvSpPr>
        <p:spPr>
          <a:xfrm>
            <a:off x="3059289" y="5143473"/>
            <a:ext cx="3702755"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H) I am very well </a:t>
            </a:r>
            <a:endParaRPr lang="en-GB" sz="3600" b="1" dirty="0">
              <a:solidFill>
                <a:schemeClr val="bg1"/>
              </a:solidFill>
            </a:endParaRPr>
          </a:p>
        </p:txBody>
      </p:sp>
      <p:sp>
        <p:nvSpPr>
          <p:cNvPr id="22" name="TextBox 21"/>
          <p:cNvSpPr txBox="1"/>
          <p:nvPr/>
        </p:nvSpPr>
        <p:spPr>
          <a:xfrm>
            <a:off x="7010399" y="5133620"/>
            <a:ext cx="266417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I) well</a:t>
            </a:r>
            <a:endParaRPr lang="en-GB" sz="3600" b="1" dirty="0">
              <a:solidFill>
                <a:schemeClr val="bg1"/>
              </a:solidFill>
            </a:endParaRPr>
          </a:p>
        </p:txBody>
      </p:sp>
      <p:sp>
        <p:nvSpPr>
          <p:cNvPr id="23" name="TextBox 22"/>
          <p:cNvSpPr txBox="1"/>
          <p:nvPr/>
        </p:nvSpPr>
        <p:spPr>
          <a:xfrm>
            <a:off x="146757" y="5994352"/>
            <a:ext cx="266417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solidFill>
                  <a:schemeClr val="bg1"/>
                </a:solidFill>
              </a:rPr>
              <a:t>J</a:t>
            </a:r>
            <a:r>
              <a:rPr lang="en-GB" sz="3600" b="1" dirty="0" smtClean="0">
                <a:solidFill>
                  <a:schemeClr val="bg1"/>
                </a:solidFill>
              </a:rPr>
              <a:t>) great</a:t>
            </a:r>
            <a:endParaRPr lang="en-GB" sz="3600" b="1" dirty="0">
              <a:solidFill>
                <a:schemeClr val="bg1"/>
              </a:solidFill>
            </a:endParaRPr>
          </a:p>
        </p:txBody>
      </p:sp>
      <p:sp>
        <p:nvSpPr>
          <p:cNvPr id="24" name="TextBox 23"/>
          <p:cNvSpPr txBox="1"/>
          <p:nvPr/>
        </p:nvSpPr>
        <p:spPr>
          <a:xfrm>
            <a:off x="3059289" y="6007073"/>
            <a:ext cx="266417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K) Hello</a:t>
            </a:r>
            <a:endParaRPr lang="en-GB" sz="3600" b="1" dirty="0">
              <a:solidFill>
                <a:schemeClr val="bg1"/>
              </a:solidFill>
            </a:endParaRPr>
          </a:p>
        </p:txBody>
      </p:sp>
      <p:sp>
        <p:nvSpPr>
          <p:cNvPr id="25" name="Rectangle 24"/>
          <p:cNvSpPr/>
          <p:nvPr/>
        </p:nvSpPr>
        <p:spPr>
          <a:xfrm>
            <a:off x="135469" y="293509"/>
            <a:ext cx="1907820" cy="64633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059288" y="5994351"/>
            <a:ext cx="2664177" cy="64633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602089" y="280788"/>
            <a:ext cx="2585155" cy="64633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921022" y="4270020"/>
            <a:ext cx="3595511" cy="646331"/>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305780" y="268785"/>
            <a:ext cx="1907820" cy="64633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010398" y="5155439"/>
            <a:ext cx="2743201" cy="64633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7845779" y="280788"/>
            <a:ext cx="2528710" cy="646331"/>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3059287" y="4270020"/>
            <a:ext cx="2664177" cy="64633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10068" y="1378630"/>
            <a:ext cx="2528710" cy="646331"/>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35469" y="4309532"/>
            <a:ext cx="2726260" cy="646331"/>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2861728" y="1357480"/>
            <a:ext cx="1981203" cy="646331"/>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146757" y="3402210"/>
            <a:ext cx="2664177" cy="64633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283200" y="1351841"/>
            <a:ext cx="1981203" cy="646331"/>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557431" y="3435356"/>
            <a:ext cx="2772837" cy="646331"/>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7890933" y="1368685"/>
            <a:ext cx="3476978" cy="646331"/>
          </a:xfrm>
          <a:prstGeom prst="rect">
            <a:avLst/>
          </a:prstGeom>
          <a:blipFill dpi="0" rotWithShape="1">
            <a:blip r:embed="rId11"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3059286" y="5133619"/>
            <a:ext cx="3702757" cy="646331"/>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110068" y="2393237"/>
            <a:ext cx="2528710" cy="646331"/>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135468" y="5158255"/>
            <a:ext cx="2810931" cy="646331"/>
          </a:xfrm>
          <a:prstGeom prst="rect">
            <a:avLst/>
          </a:prstGeom>
          <a:blipFill dpi="0" rotWithShape="1">
            <a:blip r:embed="rId1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777069" y="2407720"/>
            <a:ext cx="2968974" cy="646331"/>
          </a:xfrm>
          <a:prstGeom prst="rect">
            <a:avLst/>
          </a:prstGeom>
          <a:blipFill dpi="0" rotWithShape="1">
            <a:blip r:embed="rId1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3070578" y="3447983"/>
            <a:ext cx="3251200" cy="646331"/>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5973231" y="2413620"/>
            <a:ext cx="3103036" cy="646331"/>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110068" y="5974643"/>
            <a:ext cx="2751660" cy="646331"/>
          </a:xfrm>
          <a:prstGeom prst="rect">
            <a:avLst/>
          </a:prstGeom>
          <a:blipFill dpi="0" rotWithShape="1">
            <a:blip r:embed="rId1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155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style.rotation</p:attrName>
                                        </p:attrNameLst>
                                      </p:cBhvr>
                                      <p:tavLst>
                                        <p:tav tm="0">
                                          <p:val>
                                            <p:fltVal val="720"/>
                                          </p:val>
                                        </p:tav>
                                        <p:tav tm="100000">
                                          <p:val>
                                            <p:fltVal val="0"/>
                                          </p:val>
                                        </p:tav>
                                      </p:tavLst>
                                    </p:anim>
                                    <p:anim calcmode="lin" valueType="num">
                                      <p:cBhvr>
                                        <p:cTn id="9" dur="2000" fill="hold"/>
                                        <p:tgtEl>
                                          <p:spTgt spid="25"/>
                                        </p:tgtEl>
                                        <p:attrNameLst>
                                          <p:attrName>ppt_h</p:attrName>
                                        </p:attrNameLst>
                                      </p:cBhvr>
                                      <p:tavLst>
                                        <p:tav tm="0">
                                          <p:val>
                                            <p:fltVal val="0"/>
                                          </p:val>
                                        </p:tav>
                                        <p:tav tm="100000">
                                          <p:val>
                                            <p:strVal val="#ppt_h"/>
                                          </p:val>
                                        </p:tav>
                                      </p:tavLst>
                                    </p:anim>
                                    <p:anim calcmode="lin" valueType="num">
                                      <p:cBhvr>
                                        <p:cTn id="10" dur="2000" fill="hold"/>
                                        <p:tgtEl>
                                          <p:spTgt spid="25"/>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0"/>
                                        <p:tgtEl>
                                          <p:spTgt spid="26"/>
                                        </p:tgtEl>
                                      </p:cBhvr>
                                    </p:animEffect>
                                    <p:anim calcmode="lin" valueType="num">
                                      <p:cBhvr>
                                        <p:cTn id="14" dur="2000" fill="hold"/>
                                        <p:tgtEl>
                                          <p:spTgt spid="26"/>
                                        </p:tgtEl>
                                        <p:attrNameLst>
                                          <p:attrName>style.rotation</p:attrName>
                                        </p:attrNameLst>
                                      </p:cBhvr>
                                      <p:tavLst>
                                        <p:tav tm="0">
                                          <p:val>
                                            <p:fltVal val="720"/>
                                          </p:val>
                                        </p:tav>
                                        <p:tav tm="100000">
                                          <p:val>
                                            <p:fltVal val="0"/>
                                          </p:val>
                                        </p:tav>
                                      </p:tavLst>
                                    </p:anim>
                                    <p:anim calcmode="lin" valueType="num">
                                      <p:cBhvr>
                                        <p:cTn id="15" dur="2000" fill="hold"/>
                                        <p:tgtEl>
                                          <p:spTgt spid="26"/>
                                        </p:tgtEl>
                                        <p:attrNameLst>
                                          <p:attrName>ppt_h</p:attrName>
                                        </p:attrNameLst>
                                      </p:cBhvr>
                                      <p:tavLst>
                                        <p:tav tm="0">
                                          <p:val>
                                            <p:fltVal val="0"/>
                                          </p:val>
                                        </p:tav>
                                        <p:tav tm="100000">
                                          <p:val>
                                            <p:strVal val="#ppt_h"/>
                                          </p:val>
                                        </p:tav>
                                      </p:tavLst>
                                    </p:anim>
                                    <p:anim calcmode="lin" valueType="num">
                                      <p:cBhvr>
                                        <p:cTn id="16"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000"/>
                                        <p:tgtEl>
                                          <p:spTgt spid="27"/>
                                        </p:tgtEl>
                                      </p:cBhvr>
                                    </p:animEffect>
                                    <p:anim calcmode="lin" valueType="num">
                                      <p:cBhvr>
                                        <p:cTn id="22" dur="2000" fill="hold"/>
                                        <p:tgtEl>
                                          <p:spTgt spid="27"/>
                                        </p:tgtEl>
                                        <p:attrNameLst>
                                          <p:attrName>style.rotation</p:attrName>
                                        </p:attrNameLst>
                                      </p:cBhvr>
                                      <p:tavLst>
                                        <p:tav tm="0">
                                          <p:val>
                                            <p:fltVal val="720"/>
                                          </p:val>
                                        </p:tav>
                                        <p:tav tm="100000">
                                          <p:val>
                                            <p:fltVal val="0"/>
                                          </p:val>
                                        </p:tav>
                                      </p:tavLst>
                                    </p:anim>
                                    <p:anim calcmode="lin" valueType="num">
                                      <p:cBhvr>
                                        <p:cTn id="23" dur="2000" fill="hold"/>
                                        <p:tgtEl>
                                          <p:spTgt spid="27"/>
                                        </p:tgtEl>
                                        <p:attrNameLst>
                                          <p:attrName>ppt_h</p:attrName>
                                        </p:attrNameLst>
                                      </p:cBhvr>
                                      <p:tavLst>
                                        <p:tav tm="0">
                                          <p:val>
                                            <p:fltVal val="0"/>
                                          </p:val>
                                        </p:tav>
                                        <p:tav tm="100000">
                                          <p:val>
                                            <p:strVal val="#ppt_h"/>
                                          </p:val>
                                        </p:tav>
                                      </p:tavLst>
                                    </p:anim>
                                    <p:anim calcmode="lin" valueType="num">
                                      <p:cBhvr>
                                        <p:cTn id="24" dur="2000" fill="hold"/>
                                        <p:tgtEl>
                                          <p:spTgt spid="27"/>
                                        </p:tgtEl>
                                        <p:attrNameLst>
                                          <p:attrName>ppt_w</p:attrName>
                                        </p:attrNameLst>
                                      </p:cBhvr>
                                      <p:tavLst>
                                        <p:tav tm="0">
                                          <p:val>
                                            <p:fltVal val="0"/>
                                          </p:val>
                                        </p:tav>
                                        <p:tav tm="100000">
                                          <p:val>
                                            <p:strVal val="#ppt_w"/>
                                          </p:val>
                                        </p:tav>
                                      </p:tavLst>
                                    </p:anim>
                                  </p:childTnLst>
                                </p:cTn>
                              </p:par>
                              <p:par>
                                <p:cTn id="25" presetID="3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style.rotation</p:attrName>
                                        </p:attrNameLst>
                                      </p:cBhvr>
                                      <p:tavLst>
                                        <p:tav tm="0">
                                          <p:val>
                                            <p:fltVal val="720"/>
                                          </p:val>
                                        </p:tav>
                                        <p:tav tm="100000">
                                          <p:val>
                                            <p:fltVal val="0"/>
                                          </p:val>
                                        </p:tav>
                                      </p:tavLst>
                                    </p:anim>
                                    <p:anim calcmode="lin" valueType="num">
                                      <p:cBhvr>
                                        <p:cTn id="29" dur="2000" fill="hold"/>
                                        <p:tgtEl>
                                          <p:spTgt spid="28"/>
                                        </p:tgtEl>
                                        <p:attrNameLst>
                                          <p:attrName>ppt_h</p:attrName>
                                        </p:attrNameLst>
                                      </p:cBhvr>
                                      <p:tavLst>
                                        <p:tav tm="0">
                                          <p:val>
                                            <p:fltVal val="0"/>
                                          </p:val>
                                        </p:tav>
                                        <p:tav tm="100000">
                                          <p:val>
                                            <p:strVal val="#ppt_h"/>
                                          </p:val>
                                        </p:tav>
                                      </p:tavLst>
                                    </p:anim>
                                    <p:anim calcmode="lin" valueType="num">
                                      <p:cBhvr>
                                        <p:cTn id="30"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000"/>
                                        <p:tgtEl>
                                          <p:spTgt spid="29"/>
                                        </p:tgtEl>
                                      </p:cBhvr>
                                    </p:animEffect>
                                    <p:anim calcmode="lin" valueType="num">
                                      <p:cBhvr>
                                        <p:cTn id="36" dur="2000" fill="hold"/>
                                        <p:tgtEl>
                                          <p:spTgt spid="29"/>
                                        </p:tgtEl>
                                        <p:attrNameLst>
                                          <p:attrName>style.rotation</p:attrName>
                                        </p:attrNameLst>
                                      </p:cBhvr>
                                      <p:tavLst>
                                        <p:tav tm="0">
                                          <p:val>
                                            <p:fltVal val="720"/>
                                          </p:val>
                                        </p:tav>
                                        <p:tav tm="100000">
                                          <p:val>
                                            <p:fltVal val="0"/>
                                          </p:val>
                                        </p:tav>
                                      </p:tavLst>
                                    </p:anim>
                                    <p:anim calcmode="lin" valueType="num">
                                      <p:cBhvr>
                                        <p:cTn id="37" dur="2000" fill="hold"/>
                                        <p:tgtEl>
                                          <p:spTgt spid="29"/>
                                        </p:tgtEl>
                                        <p:attrNameLst>
                                          <p:attrName>ppt_h</p:attrName>
                                        </p:attrNameLst>
                                      </p:cBhvr>
                                      <p:tavLst>
                                        <p:tav tm="0">
                                          <p:val>
                                            <p:fltVal val="0"/>
                                          </p:val>
                                        </p:tav>
                                        <p:tav tm="100000">
                                          <p:val>
                                            <p:strVal val="#ppt_h"/>
                                          </p:val>
                                        </p:tav>
                                      </p:tavLst>
                                    </p:anim>
                                    <p:anim calcmode="lin" valueType="num">
                                      <p:cBhvr>
                                        <p:cTn id="38" dur="2000" fill="hold"/>
                                        <p:tgtEl>
                                          <p:spTgt spid="29"/>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2000"/>
                                        <p:tgtEl>
                                          <p:spTgt spid="30"/>
                                        </p:tgtEl>
                                      </p:cBhvr>
                                    </p:animEffect>
                                    <p:anim calcmode="lin" valueType="num">
                                      <p:cBhvr>
                                        <p:cTn id="42" dur="2000" fill="hold"/>
                                        <p:tgtEl>
                                          <p:spTgt spid="30"/>
                                        </p:tgtEl>
                                        <p:attrNameLst>
                                          <p:attrName>style.rotation</p:attrName>
                                        </p:attrNameLst>
                                      </p:cBhvr>
                                      <p:tavLst>
                                        <p:tav tm="0">
                                          <p:val>
                                            <p:fltVal val="720"/>
                                          </p:val>
                                        </p:tav>
                                        <p:tav tm="100000">
                                          <p:val>
                                            <p:fltVal val="0"/>
                                          </p:val>
                                        </p:tav>
                                      </p:tavLst>
                                    </p:anim>
                                    <p:anim calcmode="lin" valueType="num">
                                      <p:cBhvr>
                                        <p:cTn id="43" dur="2000" fill="hold"/>
                                        <p:tgtEl>
                                          <p:spTgt spid="30"/>
                                        </p:tgtEl>
                                        <p:attrNameLst>
                                          <p:attrName>ppt_h</p:attrName>
                                        </p:attrNameLst>
                                      </p:cBhvr>
                                      <p:tavLst>
                                        <p:tav tm="0">
                                          <p:val>
                                            <p:fltVal val="0"/>
                                          </p:val>
                                        </p:tav>
                                        <p:tav tm="100000">
                                          <p:val>
                                            <p:strVal val="#ppt_h"/>
                                          </p:val>
                                        </p:tav>
                                      </p:tavLst>
                                    </p:anim>
                                    <p:anim calcmode="lin" valueType="num">
                                      <p:cBhvr>
                                        <p:cTn id="44"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000"/>
                                        <p:tgtEl>
                                          <p:spTgt spid="31"/>
                                        </p:tgtEl>
                                      </p:cBhvr>
                                    </p:animEffect>
                                    <p:anim calcmode="lin" valueType="num">
                                      <p:cBhvr>
                                        <p:cTn id="50" dur="2000" fill="hold"/>
                                        <p:tgtEl>
                                          <p:spTgt spid="31"/>
                                        </p:tgtEl>
                                        <p:attrNameLst>
                                          <p:attrName>style.rotation</p:attrName>
                                        </p:attrNameLst>
                                      </p:cBhvr>
                                      <p:tavLst>
                                        <p:tav tm="0">
                                          <p:val>
                                            <p:fltVal val="720"/>
                                          </p:val>
                                        </p:tav>
                                        <p:tav tm="100000">
                                          <p:val>
                                            <p:fltVal val="0"/>
                                          </p:val>
                                        </p:tav>
                                      </p:tavLst>
                                    </p:anim>
                                    <p:anim calcmode="lin" valueType="num">
                                      <p:cBhvr>
                                        <p:cTn id="51" dur="2000" fill="hold"/>
                                        <p:tgtEl>
                                          <p:spTgt spid="31"/>
                                        </p:tgtEl>
                                        <p:attrNameLst>
                                          <p:attrName>ppt_h</p:attrName>
                                        </p:attrNameLst>
                                      </p:cBhvr>
                                      <p:tavLst>
                                        <p:tav tm="0">
                                          <p:val>
                                            <p:fltVal val="0"/>
                                          </p:val>
                                        </p:tav>
                                        <p:tav tm="100000">
                                          <p:val>
                                            <p:strVal val="#ppt_h"/>
                                          </p:val>
                                        </p:tav>
                                      </p:tavLst>
                                    </p:anim>
                                    <p:anim calcmode="lin" valueType="num">
                                      <p:cBhvr>
                                        <p:cTn id="52" dur="2000" fill="hold"/>
                                        <p:tgtEl>
                                          <p:spTgt spid="31"/>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00"/>
                                        <p:tgtEl>
                                          <p:spTgt spid="32"/>
                                        </p:tgtEl>
                                      </p:cBhvr>
                                    </p:animEffect>
                                    <p:anim calcmode="lin" valueType="num">
                                      <p:cBhvr>
                                        <p:cTn id="56" dur="2000" fill="hold"/>
                                        <p:tgtEl>
                                          <p:spTgt spid="32"/>
                                        </p:tgtEl>
                                        <p:attrNameLst>
                                          <p:attrName>style.rotation</p:attrName>
                                        </p:attrNameLst>
                                      </p:cBhvr>
                                      <p:tavLst>
                                        <p:tav tm="0">
                                          <p:val>
                                            <p:fltVal val="720"/>
                                          </p:val>
                                        </p:tav>
                                        <p:tav tm="100000">
                                          <p:val>
                                            <p:fltVal val="0"/>
                                          </p:val>
                                        </p:tav>
                                      </p:tavLst>
                                    </p:anim>
                                    <p:anim calcmode="lin" valueType="num">
                                      <p:cBhvr>
                                        <p:cTn id="57" dur="2000" fill="hold"/>
                                        <p:tgtEl>
                                          <p:spTgt spid="32"/>
                                        </p:tgtEl>
                                        <p:attrNameLst>
                                          <p:attrName>ppt_h</p:attrName>
                                        </p:attrNameLst>
                                      </p:cBhvr>
                                      <p:tavLst>
                                        <p:tav tm="0">
                                          <p:val>
                                            <p:fltVal val="0"/>
                                          </p:val>
                                        </p:tav>
                                        <p:tav tm="100000">
                                          <p:val>
                                            <p:strVal val="#ppt_h"/>
                                          </p:val>
                                        </p:tav>
                                      </p:tavLst>
                                    </p:anim>
                                    <p:anim calcmode="lin" valueType="num">
                                      <p:cBhvr>
                                        <p:cTn id="58" dur="2000" fill="hold"/>
                                        <p:tgtEl>
                                          <p:spTgt spid="32"/>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2000"/>
                                        <p:tgtEl>
                                          <p:spTgt spid="33"/>
                                        </p:tgtEl>
                                      </p:cBhvr>
                                    </p:animEffect>
                                    <p:anim calcmode="lin" valueType="num">
                                      <p:cBhvr>
                                        <p:cTn id="64" dur="2000" fill="hold"/>
                                        <p:tgtEl>
                                          <p:spTgt spid="33"/>
                                        </p:tgtEl>
                                        <p:attrNameLst>
                                          <p:attrName>style.rotation</p:attrName>
                                        </p:attrNameLst>
                                      </p:cBhvr>
                                      <p:tavLst>
                                        <p:tav tm="0">
                                          <p:val>
                                            <p:fltVal val="720"/>
                                          </p:val>
                                        </p:tav>
                                        <p:tav tm="100000">
                                          <p:val>
                                            <p:fltVal val="0"/>
                                          </p:val>
                                        </p:tav>
                                      </p:tavLst>
                                    </p:anim>
                                    <p:anim calcmode="lin" valueType="num">
                                      <p:cBhvr>
                                        <p:cTn id="65" dur="2000" fill="hold"/>
                                        <p:tgtEl>
                                          <p:spTgt spid="33"/>
                                        </p:tgtEl>
                                        <p:attrNameLst>
                                          <p:attrName>ppt_h</p:attrName>
                                        </p:attrNameLst>
                                      </p:cBhvr>
                                      <p:tavLst>
                                        <p:tav tm="0">
                                          <p:val>
                                            <p:fltVal val="0"/>
                                          </p:val>
                                        </p:tav>
                                        <p:tav tm="100000">
                                          <p:val>
                                            <p:strVal val="#ppt_h"/>
                                          </p:val>
                                        </p:tav>
                                      </p:tavLst>
                                    </p:anim>
                                    <p:anim calcmode="lin" valueType="num">
                                      <p:cBhvr>
                                        <p:cTn id="66" dur="2000" fill="hold"/>
                                        <p:tgtEl>
                                          <p:spTgt spid="33"/>
                                        </p:tgtEl>
                                        <p:attrNameLst>
                                          <p:attrName>ppt_w</p:attrName>
                                        </p:attrNameLst>
                                      </p:cBhvr>
                                      <p:tavLst>
                                        <p:tav tm="0">
                                          <p:val>
                                            <p:fltVal val="0"/>
                                          </p:val>
                                        </p:tav>
                                        <p:tav tm="100000">
                                          <p:val>
                                            <p:strVal val="#ppt_w"/>
                                          </p:val>
                                        </p:tav>
                                      </p:tavLst>
                                    </p:anim>
                                  </p:childTnLst>
                                </p:cTn>
                              </p:par>
                              <p:par>
                                <p:cTn id="67" presetID="35"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2000"/>
                                        <p:tgtEl>
                                          <p:spTgt spid="34"/>
                                        </p:tgtEl>
                                      </p:cBhvr>
                                    </p:animEffect>
                                    <p:anim calcmode="lin" valueType="num">
                                      <p:cBhvr>
                                        <p:cTn id="70" dur="2000" fill="hold"/>
                                        <p:tgtEl>
                                          <p:spTgt spid="34"/>
                                        </p:tgtEl>
                                        <p:attrNameLst>
                                          <p:attrName>style.rotation</p:attrName>
                                        </p:attrNameLst>
                                      </p:cBhvr>
                                      <p:tavLst>
                                        <p:tav tm="0">
                                          <p:val>
                                            <p:fltVal val="720"/>
                                          </p:val>
                                        </p:tav>
                                        <p:tav tm="100000">
                                          <p:val>
                                            <p:fltVal val="0"/>
                                          </p:val>
                                        </p:tav>
                                      </p:tavLst>
                                    </p:anim>
                                    <p:anim calcmode="lin" valueType="num">
                                      <p:cBhvr>
                                        <p:cTn id="71" dur="2000" fill="hold"/>
                                        <p:tgtEl>
                                          <p:spTgt spid="34"/>
                                        </p:tgtEl>
                                        <p:attrNameLst>
                                          <p:attrName>ppt_h</p:attrName>
                                        </p:attrNameLst>
                                      </p:cBhvr>
                                      <p:tavLst>
                                        <p:tav tm="0">
                                          <p:val>
                                            <p:fltVal val="0"/>
                                          </p:val>
                                        </p:tav>
                                        <p:tav tm="100000">
                                          <p:val>
                                            <p:strVal val="#ppt_h"/>
                                          </p:val>
                                        </p:tav>
                                      </p:tavLst>
                                    </p:anim>
                                    <p:anim calcmode="lin" valueType="num">
                                      <p:cBhvr>
                                        <p:cTn id="72" dur="2000" fill="hold"/>
                                        <p:tgtEl>
                                          <p:spTgt spid="34"/>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35"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2000"/>
                                        <p:tgtEl>
                                          <p:spTgt spid="35"/>
                                        </p:tgtEl>
                                      </p:cBhvr>
                                    </p:animEffect>
                                    <p:anim calcmode="lin" valueType="num">
                                      <p:cBhvr>
                                        <p:cTn id="78" dur="2000" fill="hold"/>
                                        <p:tgtEl>
                                          <p:spTgt spid="35"/>
                                        </p:tgtEl>
                                        <p:attrNameLst>
                                          <p:attrName>style.rotation</p:attrName>
                                        </p:attrNameLst>
                                      </p:cBhvr>
                                      <p:tavLst>
                                        <p:tav tm="0">
                                          <p:val>
                                            <p:fltVal val="720"/>
                                          </p:val>
                                        </p:tav>
                                        <p:tav tm="100000">
                                          <p:val>
                                            <p:fltVal val="0"/>
                                          </p:val>
                                        </p:tav>
                                      </p:tavLst>
                                    </p:anim>
                                    <p:anim calcmode="lin" valueType="num">
                                      <p:cBhvr>
                                        <p:cTn id="79" dur="2000" fill="hold"/>
                                        <p:tgtEl>
                                          <p:spTgt spid="35"/>
                                        </p:tgtEl>
                                        <p:attrNameLst>
                                          <p:attrName>ppt_h</p:attrName>
                                        </p:attrNameLst>
                                      </p:cBhvr>
                                      <p:tavLst>
                                        <p:tav tm="0">
                                          <p:val>
                                            <p:fltVal val="0"/>
                                          </p:val>
                                        </p:tav>
                                        <p:tav tm="100000">
                                          <p:val>
                                            <p:strVal val="#ppt_h"/>
                                          </p:val>
                                        </p:tav>
                                      </p:tavLst>
                                    </p:anim>
                                    <p:anim calcmode="lin" valueType="num">
                                      <p:cBhvr>
                                        <p:cTn id="80" dur="2000" fill="hold"/>
                                        <p:tgtEl>
                                          <p:spTgt spid="35"/>
                                        </p:tgtEl>
                                        <p:attrNameLst>
                                          <p:attrName>ppt_w</p:attrName>
                                        </p:attrNameLst>
                                      </p:cBhvr>
                                      <p:tavLst>
                                        <p:tav tm="0">
                                          <p:val>
                                            <p:fltVal val="0"/>
                                          </p:val>
                                        </p:tav>
                                        <p:tav tm="100000">
                                          <p:val>
                                            <p:strVal val="#ppt_w"/>
                                          </p:val>
                                        </p:tav>
                                      </p:tavLst>
                                    </p:anim>
                                  </p:childTnLst>
                                </p:cTn>
                              </p:par>
                              <p:par>
                                <p:cTn id="81" presetID="35"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2000"/>
                                        <p:tgtEl>
                                          <p:spTgt spid="36"/>
                                        </p:tgtEl>
                                      </p:cBhvr>
                                    </p:animEffect>
                                    <p:anim calcmode="lin" valueType="num">
                                      <p:cBhvr>
                                        <p:cTn id="84" dur="2000" fill="hold"/>
                                        <p:tgtEl>
                                          <p:spTgt spid="36"/>
                                        </p:tgtEl>
                                        <p:attrNameLst>
                                          <p:attrName>style.rotation</p:attrName>
                                        </p:attrNameLst>
                                      </p:cBhvr>
                                      <p:tavLst>
                                        <p:tav tm="0">
                                          <p:val>
                                            <p:fltVal val="720"/>
                                          </p:val>
                                        </p:tav>
                                        <p:tav tm="100000">
                                          <p:val>
                                            <p:fltVal val="0"/>
                                          </p:val>
                                        </p:tav>
                                      </p:tavLst>
                                    </p:anim>
                                    <p:anim calcmode="lin" valueType="num">
                                      <p:cBhvr>
                                        <p:cTn id="85" dur="2000" fill="hold"/>
                                        <p:tgtEl>
                                          <p:spTgt spid="36"/>
                                        </p:tgtEl>
                                        <p:attrNameLst>
                                          <p:attrName>ppt_h</p:attrName>
                                        </p:attrNameLst>
                                      </p:cBhvr>
                                      <p:tavLst>
                                        <p:tav tm="0">
                                          <p:val>
                                            <p:fltVal val="0"/>
                                          </p:val>
                                        </p:tav>
                                        <p:tav tm="100000">
                                          <p:val>
                                            <p:strVal val="#ppt_h"/>
                                          </p:val>
                                        </p:tav>
                                      </p:tavLst>
                                    </p:anim>
                                    <p:anim calcmode="lin" valueType="num">
                                      <p:cBhvr>
                                        <p:cTn id="86"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87" fill="hold">
                      <p:stCondLst>
                        <p:cond delay="indefinite"/>
                      </p:stCondLst>
                      <p:childTnLst>
                        <p:par>
                          <p:cTn id="88" fill="hold">
                            <p:stCondLst>
                              <p:cond delay="0"/>
                            </p:stCondLst>
                            <p:childTnLst>
                              <p:par>
                                <p:cTn id="89" presetID="35"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2000"/>
                                        <p:tgtEl>
                                          <p:spTgt spid="37"/>
                                        </p:tgtEl>
                                      </p:cBhvr>
                                    </p:animEffect>
                                    <p:anim calcmode="lin" valueType="num">
                                      <p:cBhvr>
                                        <p:cTn id="92" dur="2000" fill="hold"/>
                                        <p:tgtEl>
                                          <p:spTgt spid="37"/>
                                        </p:tgtEl>
                                        <p:attrNameLst>
                                          <p:attrName>style.rotation</p:attrName>
                                        </p:attrNameLst>
                                      </p:cBhvr>
                                      <p:tavLst>
                                        <p:tav tm="0">
                                          <p:val>
                                            <p:fltVal val="720"/>
                                          </p:val>
                                        </p:tav>
                                        <p:tav tm="100000">
                                          <p:val>
                                            <p:fltVal val="0"/>
                                          </p:val>
                                        </p:tav>
                                      </p:tavLst>
                                    </p:anim>
                                    <p:anim calcmode="lin" valueType="num">
                                      <p:cBhvr>
                                        <p:cTn id="93" dur="2000" fill="hold"/>
                                        <p:tgtEl>
                                          <p:spTgt spid="37"/>
                                        </p:tgtEl>
                                        <p:attrNameLst>
                                          <p:attrName>ppt_h</p:attrName>
                                        </p:attrNameLst>
                                      </p:cBhvr>
                                      <p:tavLst>
                                        <p:tav tm="0">
                                          <p:val>
                                            <p:fltVal val="0"/>
                                          </p:val>
                                        </p:tav>
                                        <p:tav tm="100000">
                                          <p:val>
                                            <p:strVal val="#ppt_h"/>
                                          </p:val>
                                        </p:tav>
                                      </p:tavLst>
                                    </p:anim>
                                    <p:anim calcmode="lin" valueType="num">
                                      <p:cBhvr>
                                        <p:cTn id="94" dur="2000" fill="hold"/>
                                        <p:tgtEl>
                                          <p:spTgt spid="37"/>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2000"/>
                                        <p:tgtEl>
                                          <p:spTgt spid="38"/>
                                        </p:tgtEl>
                                      </p:cBhvr>
                                    </p:animEffect>
                                    <p:anim calcmode="lin" valueType="num">
                                      <p:cBhvr>
                                        <p:cTn id="98" dur="2000" fill="hold"/>
                                        <p:tgtEl>
                                          <p:spTgt spid="38"/>
                                        </p:tgtEl>
                                        <p:attrNameLst>
                                          <p:attrName>style.rotation</p:attrName>
                                        </p:attrNameLst>
                                      </p:cBhvr>
                                      <p:tavLst>
                                        <p:tav tm="0">
                                          <p:val>
                                            <p:fltVal val="720"/>
                                          </p:val>
                                        </p:tav>
                                        <p:tav tm="100000">
                                          <p:val>
                                            <p:fltVal val="0"/>
                                          </p:val>
                                        </p:tav>
                                      </p:tavLst>
                                    </p:anim>
                                    <p:anim calcmode="lin" valueType="num">
                                      <p:cBhvr>
                                        <p:cTn id="99" dur="2000" fill="hold"/>
                                        <p:tgtEl>
                                          <p:spTgt spid="38"/>
                                        </p:tgtEl>
                                        <p:attrNameLst>
                                          <p:attrName>ppt_h</p:attrName>
                                        </p:attrNameLst>
                                      </p:cBhvr>
                                      <p:tavLst>
                                        <p:tav tm="0">
                                          <p:val>
                                            <p:fltVal val="0"/>
                                          </p:val>
                                        </p:tav>
                                        <p:tav tm="100000">
                                          <p:val>
                                            <p:strVal val="#ppt_h"/>
                                          </p:val>
                                        </p:tav>
                                      </p:tavLst>
                                    </p:anim>
                                    <p:anim calcmode="lin" valueType="num">
                                      <p:cBhvr>
                                        <p:cTn id="100" dur="2000" fill="hold"/>
                                        <p:tgtEl>
                                          <p:spTgt spid="38"/>
                                        </p:tgtEl>
                                        <p:attrNameLst>
                                          <p:attrName>ppt_w</p:attrName>
                                        </p:attrNameLst>
                                      </p:cBhvr>
                                      <p:tavLst>
                                        <p:tav tm="0">
                                          <p:val>
                                            <p:fltVal val="0"/>
                                          </p:val>
                                        </p:tav>
                                        <p:tav tm="100000">
                                          <p:val>
                                            <p:strVal val="#ppt_w"/>
                                          </p:val>
                                        </p:tav>
                                      </p:tavLst>
                                    </p:anim>
                                  </p:childTnLst>
                                </p:cTn>
                              </p:par>
                            </p:childTnLst>
                          </p:cTn>
                        </p:par>
                      </p:childTnLst>
                    </p:cTn>
                  </p:par>
                  <p:par>
                    <p:cTn id="101" fill="hold">
                      <p:stCondLst>
                        <p:cond delay="indefinite"/>
                      </p:stCondLst>
                      <p:childTnLst>
                        <p:par>
                          <p:cTn id="102" fill="hold">
                            <p:stCondLst>
                              <p:cond delay="0"/>
                            </p:stCondLst>
                            <p:childTnLst>
                              <p:par>
                                <p:cTn id="103" presetID="35" presetClass="entr" presetSubtype="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2000"/>
                                        <p:tgtEl>
                                          <p:spTgt spid="40"/>
                                        </p:tgtEl>
                                      </p:cBhvr>
                                    </p:animEffect>
                                    <p:anim calcmode="lin" valueType="num">
                                      <p:cBhvr>
                                        <p:cTn id="106" dur="2000" fill="hold"/>
                                        <p:tgtEl>
                                          <p:spTgt spid="40"/>
                                        </p:tgtEl>
                                        <p:attrNameLst>
                                          <p:attrName>style.rotation</p:attrName>
                                        </p:attrNameLst>
                                      </p:cBhvr>
                                      <p:tavLst>
                                        <p:tav tm="0">
                                          <p:val>
                                            <p:fltVal val="720"/>
                                          </p:val>
                                        </p:tav>
                                        <p:tav tm="100000">
                                          <p:val>
                                            <p:fltVal val="0"/>
                                          </p:val>
                                        </p:tav>
                                      </p:tavLst>
                                    </p:anim>
                                    <p:anim calcmode="lin" valueType="num">
                                      <p:cBhvr>
                                        <p:cTn id="107" dur="2000" fill="hold"/>
                                        <p:tgtEl>
                                          <p:spTgt spid="40"/>
                                        </p:tgtEl>
                                        <p:attrNameLst>
                                          <p:attrName>ppt_h</p:attrName>
                                        </p:attrNameLst>
                                      </p:cBhvr>
                                      <p:tavLst>
                                        <p:tav tm="0">
                                          <p:val>
                                            <p:fltVal val="0"/>
                                          </p:val>
                                        </p:tav>
                                        <p:tav tm="100000">
                                          <p:val>
                                            <p:strVal val="#ppt_h"/>
                                          </p:val>
                                        </p:tav>
                                      </p:tavLst>
                                    </p:anim>
                                    <p:anim calcmode="lin" valueType="num">
                                      <p:cBhvr>
                                        <p:cTn id="108" dur="2000" fill="hold"/>
                                        <p:tgtEl>
                                          <p:spTgt spid="40"/>
                                        </p:tgtEl>
                                        <p:attrNameLst>
                                          <p:attrName>ppt_w</p:attrName>
                                        </p:attrNameLst>
                                      </p:cBhvr>
                                      <p:tavLst>
                                        <p:tav tm="0">
                                          <p:val>
                                            <p:fltVal val="0"/>
                                          </p:val>
                                        </p:tav>
                                        <p:tav tm="100000">
                                          <p:val>
                                            <p:strVal val="#ppt_w"/>
                                          </p:val>
                                        </p:tav>
                                      </p:tavLst>
                                    </p:anim>
                                  </p:childTnLst>
                                </p:cTn>
                              </p:par>
                              <p:par>
                                <p:cTn id="109" presetID="35" presetClass="entr" presetSubtype="0"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2000"/>
                                        <p:tgtEl>
                                          <p:spTgt spid="39"/>
                                        </p:tgtEl>
                                      </p:cBhvr>
                                    </p:animEffect>
                                    <p:anim calcmode="lin" valueType="num">
                                      <p:cBhvr>
                                        <p:cTn id="112" dur="2000" fill="hold"/>
                                        <p:tgtEl>
                                          <p:spTgt spid="39"/>
                                        </p:tgtEl>
                                        <p:attrNameLst>
                                          <p:attrName>style.rotation</p:attrName>
                                        </p:attrNameLst>
                                      </p:cBhvr>
                                      <p:tavLst>
                                        <p:tav tm="0">
                                          <p:val>
                                            <p:fltVal val="720"/>
                                          </p:val>
                                        </p:tav>
                                        <p:tav tm="100000">
                                          <p:val>
                                            <p:fltVal val="0"/>
                                          </p:val>
                                        </p:tav>
                                      </p:tavLst>
                                    </p:anim>
                                    <p:anim calcmode="lin" valueType="num">
                                      <p:cBhvr>
                                        <p:cTn id="113" dur="2000" fill="hold"/>
                                        <p:tgtEl>
                                          <p:spTgt spid="39"/>
                                        </p:tgtEl>
                                        <p:attrNameLst>
                                          <p:attrName>ppt_h</p:attrName>
                                        </p:attrNameLst>
                                      </p:cBhvr>
                                      <p:tavLst>
                                        <p:tav tm="0">
                                          <p:val>
                                            <p:fltVal val="0"/>
                                          </p:val>
                                        </p:tav>
                                        <p:tav tm="100000">
                                          <p:val>
                                            <p:strVal val="#ppt_h"/>
                                          </p:val>
                                        </p:tav>
                                      </p:tavLst>
                                    </p:anim>
                                    <p:anim calcmode="lin" valueType="num">
                                      <p:cBhvr>
                                        <p:cTn id="114" dur="2000" fill="hold"/>
                                        <p:tgtEl>
                                          <p:spTgt spid="39"/>
                                        </p:tgtEl>
                                        <p:attrNameLst>
                                          <p:attrName>ppt_w</p:attrName>
                                        </p:attrNameLst>
                                      </p:cBhvr>
                                      <p:tavLst>
                                        <p:tav tm="0">
                                          <p:val>
                                            <p:fltVal val="0"/>
                                          </p:val>
                                        </p:tav>
                                        <p:tav tm="100000">
                                          <p:val>
                                            <p:strVal val="#ppt_w"/>
                                          </p:val>
                                        </p:tav>
                                      </p:tavLst>
                                    </p:anim>
                                  </p:childTnLst>
                                </p:cTn>
                              </p:par>
                            </p:childTnLst>
                          </p:cTn>
                        </p:par>
                      </p:childTnLst>
                    </p:cTn>
                  </p:par>
                  <p:par>
                    <p:cTn id="115" fill="hold">
                      <p:stCondLst>
                        <p:cond delay="indefinite"/>
                      </p:stCondLst>
                      <p:childTnLst>
                        <p:par>
                          <p:cTn id="116" fill="hold">
                            <p:stCondLst>
                              <p:cond delay="0"/>
                            </p:stCondLst>
                            <p:childTnLst>
                              <p:par>
                                <p:cTn id="117" presetID="35" presetClass="entr" presetSubtype="0" fill="hold" grpId="0" nodeType="click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2000"/>
                                        <p:tgtEl>
                                          <p:spTgt spid="41"/>
                                        </p:tgtEl>
                                      </p:cBhvr>
                                    </p:animEffect>
                                    <p:anim calcmode="lin" valueType="num">
                                      <p:cBhvr>
                                        <p:cTn id="120" dur="2000" fill="hold"/>
                                        <p:tgtEl>
                                          <p:spTgt spid="41"/>
                                        </p:tgtEl>
                                        <p:attrNameLst>
                                          <p:attrName>style.rotation</p:attrName>
                                        </p:attrNameLst>
                                      </p:cBhvr>
                                      <p:tavLst>
                                        <p:tav tm="0">
                                          <p:val>
                                            <p:fltVal val="720"/>
                                          </p:val>
                                        </p:tav>
                                        <p:tav tm="100000">
                                          <p:val>
                                            <p:fltVal val="0"/>
                                          </p:val>
                                        </p:tav>
                                      </p:tavLst>
                                    </p:anim>
                                    <p:anim calcmode="lin" valueType="num">
                                      <p:cBhvr>
                                        <p:cTn id="121" dur="2000" fill="hold"/>
                                        <p:tgtEl>
                                          <p:spTgt spid="41"/>
                                        </p:tgtEl>
                                        <p:attrNameLst>
                                          <p:attrName>ppt_h</p:attrName>
                                        </p:attrNameLst>
                                      </p:cBhvr>
                                      <p:tavLst>
                                        <p:tav tm="0">
                                          <p:val>
                                            <p:fltVal val="0"/>
                                          </p:val>
                                        </p:tav>
                                        <p:tav tm="100000">
                                          <p:val>
                                            <p:strVal val="#ppt_h"/>
                                          </p:val>
                                        </p:tav>
                                      </p:tavLst>
                                    </p:anim>
                                    <p:anim calcmode="lin" valueType="num">
                                      <p:cBhvr>
                                        <p:cTn id="122" dur="2000" fill="hold"/>
                                        <p:tgtEl>
                                          <p:spTgt spid="41"/>
                                        </p:tgtEl>
                                        <p:attrNameLst>
                                          <p:attrName>ppt_w</p:attrName>
                                        </p:attrNameLst>
                                      </p:cBhvr>
                                      <p:tavLst>
                                        <p:tav tm="0">
                                          <p:val>
                                            <p:fltVal val="0"/>
                                          </p:val>
                                        </p:tav>
                                        <p:tav tm="100000">
                                          <p:val>
                                            <p:strVal val="#ppt_w"/>
                                          </p:val>
                                        </p:tav>
                                      </p:tavLst>
                                    </p:anim>
                                  </p:childTnLst>
                                </p:cTn>
                              </p:par>
                              <p:par>
                                <p:cTn id="123" presetID="35" presetClass="entr" presetSubtype="0"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2000"/>
                                        <p:tgtEl>
                                          <p:spTgt spid="42"/>
                                        </p:tgtEl>
                                      </p:cBhvr>
                                    </p:animEffect>
                                    <p:anim calcmode="lin" valueType="num">
                                      <p:cBhvr>
                                        <p:cTn id="126" dur="2000" fill="hold"/>
                                        <p:tgtEl>
                                          <p:spTgt spid="42"/>
                                        </p:tgtEl>
                                        <p:attrNameLst>
                                          <p:attrName>style.rotation</p:attrName>
                                        </p:attrNameLst>
                                      </p:cBhvr>
                                      <p:tavLst>
                                        <p:tav tm="0">
                                          <p:val>
                                            <p:fltVal val="720"/>
                                          </p:val>
                                        </p:tav>
                                        <p:tav tm="100000">
                                          <p:val>
                                            <p:fltVal val="0"/>
                                          </p:val>
                                        </p:tav>
                                      </p:tavLst>
                                    </p:anim>
                                    <p:anim calcmode="lin" valueType="num">
                                      <p:cBhvr>
                                        <p:cTn id="127" dur="2000" fill="hold"/>
                                        <p:tgtEl>
                                          <p:spTgt spid="42"/>
                                        </p:tgtEl>
                                        <p:attrNameLst>
                                          <p:attrName>ppt_h</p:attrName>
                                        </p:attrNameLst>
                                      </p:cBhvr>
                                      <p:tavLst>
                                        <p:tav tm="0">
                                          <p:val>
                                            <p:fltVal val="0"/>
                                          </p:val>
                                        </p:tav>
                                        <p:tav tm="100000">
                                          <p:val>
                                            <p:strVal val="#ppt_h"/>
                                          </p:val>
                                        </p:tav>
                                      </p:tavLst>
                                    </p:anim>
                                    <p:anim calcmode="lin" valueType="num">
                                      <p:cBhvr>
                                        <p:cTn id="128" dur="2000" fill="hold"/>
                                        <p:tgtEl>
                                          <p:spTgt spid="42"/>
                                        </p:tgtEl>
                                        <p:attrNameLst>
                                          <p:attrName>ppt_w</p:attrName>
                                        </p:attrNameLst>
                                      </p:cBhvr>
                                      <p:tavLst>
                                        <p:tav tm="0">
                                          <p:val>
                                            <p:fltVal val="0"/>
                                          </p:val>
                                        </p:tav>
                                        <p:tav tm="100000">
                                          <p:val>
                                            <p:strVal val="#ppt_w"/>
                                          </p:val>
                                        </p:tav>
                                      </p:tavLst>
                                    </p:anim>
                                  </p:childTnLst>
                                </p:cTn>
                              </p:par>
                            </p:childTnLst>
                          </p:cTn>
                        </p:par>
                      </p:childTnLst>
                    </p:cTn>
                  </p:par>
                  <p:par>
                    <p:cTn id="129" fill="hold">
                      <p:stCondLst>
                        <p:cond delay="indefinite"/>
                      </p:stCondLst>
                      <p:childTnLst>
                        <p:par>
                          <p:cTn id="130" fill="hold">
                            <p:stCondLst>
                              <p:cond delay="0"/>
                            </p:stCondLst>
                            <p:childTnLst>
                              <p:par>
                                <p:cTn id="131" presetID="35" presetClass="entr" presetSubtype="0" fill="hold" grpId="0" nodeType="click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2000"/>
                                        <p:tgtEl>
                                          <p:spTgt spid="43"/>
                                        </p:tgtEl>
                                      </p:cBhvr>
                                    </p:animEffect>
                                    <p:anim calcmode="lin" valueType="num">
                                      <p:cBhvr>
                                        <p:cTn id="134" dur="2000" fill="hold"/>
                                        <p:tgtEl>
                                          <p:spTgt spid="43"/>
                                        </p:tgtEl>
                                        <p:attrNameLst>
                                          <p:attrName>style.rotation</p:attrName>
                                        </p:attrNameLst>
                                      </p:cBhvr>
                                      <p:tavLst>
                                        <p:tav tm="0">
                                          <p:val>
                                            <p:fltVal val="720"/>
                                          </p:val>
                                        </p:tav>
                                        <p:tav tm="100000">
                                          <p:val>
                                            <p:fltVal val="0"/>
                                          </p:val>
                                        </p:tav>
                                      </p:tavLst>
                                    </p:anim>
                                    <p:anim calcmode="lin" valueType="num">
                                      <p:cBhvr>
                                        <p:cTn id="135" dur="2000" fill="hold"/>
                                        <p:tgtEl>
                                          <p:spTgt spid="43"/>
                                        </p:tgtEl>
                                        <p:attrNameLst>
                                          <p:attrName>ppt_h</p:attrName>
                                        </p:attrNameLst>
                                      </p:cBhvr>
                                      <p:tavLst>
                                        <p:tav tm="0">
                                          <p:val>
                                            <p:fltVal val="0"/>
                                          </p:val>
                                        </p:tav>
                                        <p:tav tm="100000">
                                          <p:val>
                                            <p:strVal val="#ppt_h"/>
                                          </p:val>
                                        </p:tav>
                                      </p:tavLst>
                                    </p:anim>
                                    <p:anim calcmode="lin" valueType="num">
                                      <p:cBhvr>
                                        <p:cTn id="136" dur="2000" fill="hold"/>
                                        <p:tgtEl>
                                          <p:spTgt spid="43"/>
                                        </p:tgtEl>
                                        <p:attrNameLst>
                                          <p:attrName>ppt_w</p:attrName>
                                        </p:attrNameLst>
                                      </p:cBhvr>
                                      <p:tavLst>
                                        <p:tav tm="0">
                                          <p:val>
                                            <p:fltVal val="0"/>
                                          </p:val>
                                        </p:tav>
                                        <p:tav tm="100000">
                                          <p:val>
                                            <p:strVal val="#ppt_w"/>
                                          </p:val>
                                        </p:tav>
                                      </p:tavLst>
                                    </p:anim>
                                  </p:childTnLst>
                                </p:cTn>
                              </p:par>
                              <p:par>
                                <p:cTn id="137" presetID="35" presetClass="entr" presetSubtype="0"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2000"/>
                                        <p:tgtEl>
                                          <p:spTgt spid="44"/>
                                        </p:tgtEl>
                                      </p:cBhvr>
                                    </p:animEffect>
                                    <p:anim calcmode="lin" valueType="num">
                                      <p:cBhvr>
                                        <p:cTn id="140" dur="2000" fill="hold"/>
                                        <p:tgtEl>
                                          <p:spTgt spid="44"/>
                                        </p:tgtEl>
                                        <p:attrNameLst>
                                          <p:attrName>style.rotation</p:attrName>
                                        </p:attrNameLst>
                                      </p:cBhvr>
                                      <p:tavLst>
                                        <p:tav tm="0">
                                          <p:val>
                                            <p:fltVal val="720"/>
                                          </p:val>
                                        </p:tav>
                                        <p:tav tm="100000">
                                          <p:val>
                                            <p:fltVal val="0"/>
                                          </p:val>
                                        </p:tav>
                                      </p:tavLst>
                                    </p:anim>
                                    <p:anim calcmode="lin" valueType="num">
                                      <p:cBhvr>
                                        <p:cTn id="141" dur="2000" fill="hold"/>
                                        <p:tgtEl>
                                          <p:spTgt spid="44"/>
                                        </p:tgtEl>
                                        <p:attrNameLst>
                                          <p:attrName>ppt_h</p:attrName>
                                        </p:attrNameLst>
                                      </p:cBhvr>
                                      <p:tavLst>
                                        <p:tav tm="0">
                                          <p:val>
                                            <p:fltVal val="0"/>
                                          </p:val>
                                        </p:tav>
                                        <p:tav tm="100000">
                                          <p:val>
                                            <p:strVal val="#ppt_h"/>
                                          </p:val>
                                        </p:tav>
                                      </p:tavLst>
                                    </p:anim>
                                    <p:anim calcmode="lin" valueType="num">
                                      <p:cBhvr>
                                        <p:cTn id="142" dur="2000" fill="hold"/>
                                        <p:tgtEl>
                                          <p:spTgt spid="44"/>
                                        </p:tgtEl>
                                        <p:attrNameLst>
                                          <p:attrName>ppt_w</p:attrName>
                                        </p:attrNameLst>
                                      </p:cBhvr>
                                      <p:tavLst>
                                        <p:tav tm="0">
                                          <p:val>
                                            <p:fltVal val="0"/>
                                          </p:val>
                                        </p:tav>
                                        <p:tav tm="100000">
                                          <p:val>
                                            <p:strVal val="#ppt_w"/>
                                          </p:val>
                                        </p:tav>
                                      </p:tavLst>
                                    </p:anim>
                                  </p:childTnLst>
                                </p:cTn>
                              </p:par>
                            </p:childTnLst>
                          </p:cTn>
                        </p:par>
                      </p:childTnLst>
                    </p:cTn>
                  </p:par>
                  <p:par>
                    <p:cTn id="143" fill="hold">
                      <p:stCondLst>
                        <p:cond delay="indefinite"/>
                      </p:stCondLst>
                      <p:childTnLst>
                        <p:par>
                          <p:cTn id="144" fill="hold">
                            <p:stCondLst>
                              <p:cond delay="0"/>
                            </p:stCondLst>
                            <p:childTnLst>
                              <p:par>
                                <p:cTn id="145" presetID="35"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2000"/>
                                        <p:tgtEl>
                                          <p:spTgt spid="45"/>
                                        </p:tgtEl>
                                      </p:cBhvr>
                                    </p:animEffect>
                                    <p:anim calcmode="lin" valueType="num">
                                      <p:cBhvr>
                                        <p:cTn id="148" dur="2000" fill="hold"/>
                                        <p:tgtEl>
                                          <p:spTgt spid="45"/>
                                        </p:tgtEl>
                                        <p:attrNameLst>
                                          <p:attrName>style.rotation</p:attrName>
                                        </p:attrNameLst>
                                      </p:cBhvr>
                                      <p:tavLst>
                                        <p:tav tm="0">
                                          <p:val>
                                            <p:fltVal val="720"/>
                                          </p:val>
                                        </p:tav>
                                        <p:tav tm="100000">
                                          <p:val>
                                            <p:fltVal val="0"/>
                                          </p:val>
                                        </p:tav>
                                      </p:tavLst>
                                    </p:anim>
                                    <p:anim calcmode="lin" valueType="num">
                                      <p:cBhvr>
                                        <p:cTn id="149" dur="2000" fill="hold"/>
                                        <p:tgtEl>
                                          <p:spTgt spid="45"/>
                                        </p:tgtEl>
                                        <p:attrNameLst>
                                          <p:attrName>ppt_h</p:attrName>
                                        </p:attrNameLst>
                                      </p:cBhvr>
                                      <p:tavLst>
                                        <p:tav tm="0">
                                          <p:val>
                                            <p:fltVal val="0"/>
                                          </p:val>
                                        </p:tav>
                                        <p:tav tm="100000">
                                          <p:val>
                                            <p:strVal val="#ppt_h"/>
                                          </p:val>
                                        </p:tav>
                                      </p:tavLst>
                                    </p:anim>
                                    <p:anim calcmode="lin" valueType="num">
                                      <p:cBhvr>
                                        <p:cTn id="150" dur="2000" fill="hold"/>
                                        <p:tgtEl>
                                          <p:spTgt spid="45"/>
                                        </p:tgtEl>
                                        <p:attrNameLst>
                                          <p:attrName>ppt_w</p:attrName>
                                        </p:attrNameLst>
                                      </p:cBhvr>
                                      <p:tavLst>
                                        <p:tav tm="0">
                                          <p:val>
                                            <p:fltVal val="0"/>
                                          </p:val>
                                        </p:tav>
                                        <p:tav tm="100000">
                                          <p:val>
                                            <p:strVal val="#ppt_w"/>
                                          </p:val>
                                        </p:tav>
                                      </p:tavLst>
                                    </p:anim>
                                  </p:childTnLst>
                                </p:cTn>
                              </p:par>
                              <p:par>
                                <p:cTn id="151" presetID="35" presetClass="entr" presetSubtype="0" fill="hold" grpId="0" nodeType="with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2000"/>
                                        <p:tgtEl>
                                          <p:spTgt spid="46"/>
                                        </p:tgtEl>
                                      </p:cBhvr>
                                    </p:animEffect>
                                    <p:anim calcmode="lin" valueType="num">
                                      <p:cBhvr>
                                        <p:cTn id="154" dur="2000" fill="hold"/>
                                        <p:tgtEl>
                                          <p:spTgt spid="46"/>
                                        </p:tgtEl>
                                        <p:attrNameLst>
                                          <p:attrName>style.rotation</p:attrName>
                                        </p:attrNameLst>
                                      </p:cBhvr>
                                      <p:tavLst>
                                        <p:tav tm="0">
                                          <p:val>
                                            <p:fltVal val="720"/>
                                          </p:val>
                                        </p:tav>
                                        <p:tav tm="100000">
                                          <p:val>
                                            <p:fltVal val="0"/>
                                          </p:val>
                                        </p:tav>
                                      </p:tavLst>
                                    </p:anim>
                                    <p:anim calcmode="lin" valueType="num">
                                      <p:cBhvr>
                                        <p:cTn id="155" dur="2000" fill="hold"/>
                                        <p:tgtEl>
                                          <p:spTgt spid="46"/>
                                        </p:tgtEl>
                                        <p:attrNameLst>
                                          <p:attrName>ppt_h</p:attrName>
                                        </p:attrNameLst>
                                      </p:cBhvr>
                                      <p:tavLst>
                                        <p:tav tm="0">
                                          <p:val>
                                            <p:fltVal val="0"/>
                                          </p:val>
                                        </p:tav>
                                        <p:tav tm="100000">
                                          <p:val>
                                            <p:strVal val="#ppt_h"/>
                                          </p:val>
                                        </p:tav>
                                      </p:tavLst>
                                    </p:anim>
                                    <p:anim calcmode="lin" valueType="num">
                                      <p:cBhvr>
                                        <p:cTn id="156" dur="2000" fill="hold"/>
                                        <p:tgtEl>
                                          <p:spTgt spid="4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158" y="237190"/>
            <a:ext cx="332739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1) </a:t>
            </a:r>
            <a:r>
              <a:rPr lang="en-GB" sz="3600" b="1" dirty="0">
                <a:solidFill>
                  <a:schemeClr val="tx1"/>
                </a:solidFill>
              </a:rPr>
              <a:t>Buenos  </a:t>
            </a:r>
            <a:r>
              <a:rPr lang="en-GB" sz="3600" b="1" dirty="0" err="1" smtClean="0">
                <a:solidFill>
                  <a:schemeClr val="tx1"/>
                </a:solidFill>
              </a:rPr>
              <a:t>d</a:t>
            </a:r>
            <a:r>
              <a:rPr lang="en-GB" sz="3600" b="1" dirty="0" err="1" smtClean="0">
                <a:solidFill>
                  <a:schemeClr val="tx1"/>
                </a:solidFill>
                <a:latin typeface="Calibri" panose="020F0502020204030204" pitchFamily="34" charset="0"/>
                <a:cs typeface="Calibri" panose="020F0502020204030204" pitchFamily="34" charset="0"/>
              </a:rPr>
              <a:t>ías</a:t>
            </a:r>
            <a:endParaRPr lang="en-GB" sz="3600" b="1" dirty="0"/>
          </a:p>
        </p:txBody>
      </p:sp>
      <p:sp>
        <p:nvSpPr>
          <p:cNvPr id="3" name="TextBox 2"/>
          <p:cNvSpPr txBox="1"/>
          <p:nvPr/>
        </p:nvSpPr>
        <p:spPr>
          <a:xfrm>
            <a:off x="3637842" y="244078"/>
            <a:ext cx="349955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tx1"/>
                </a:solidFill>
              </a:rPr>
              <a:t>2)</a:t>
            </a:r>
            <a:r>
              <a:rPr lang="en-GB" sz="3600" b="1" dirty="0">
                <a:solidFill>
                  <a:schemeClr val="tx1"/>
                </a:solidFill>
              </a:rPr>
              <a:t> </a:t>
            </a:r>
            <a:r>
              <a:rPr lang="en-GB" sz="3600" b="1" dirty="0" err="1">
                <a:solidFill>
                  <a:schemeClr val="tx1"/>
                </a:solidFill>
              </a:rPr>
              <a:t>Buenas</a:t>
            </a:r>
            <a:r>
              <a:rPr lang="en-GB" sz="3600" b="1" dirty="0">
                <a:solidFill>
                  <a:schemeClr val="tx1"/>
                </a:solidFill>
              </a:rPr>
              <a:t> </a:t>
            </a:r>
            <a:r>
              <a:rPr lang="en-GB" sz="3600" b="1" dirty="0" err="1" smtClean="0">
                <a:solidFill>
                  <a:schemeClr val="tx1"/>
                </a:solidFill>
              </a:rPr>
              <a:t>tardes</a:t>
            </a:r>
            <a:endParaRPr lang="en-GB" sz="3600" b="1" dirty="0"/>
          </a:p>
        </p:txBody>
      </p:sp>
      <p:sp>
        <p:nvSpPr>
          <p:cNvPr id="5" name="TextBox 4"/>
          <p:cNvSpPr txBox="1"/>
          <p:nvPr/>
        </p:nvSpPr>
        <p:spPr>
          <a:xfrm>
            <a:off x="7425263" y="260125"/>
            <a:ext cx="376767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3) </a:t>
            </a:r>
            <a:r>
              <a:rPr lang="en-GB" sz="3600" b="1" dirty="0" err="1"/>
              <a:t>Buenas</a:t>
            </a:r>
            <a:r>
              <a:rPr lang="en-GB" sz="3600" b="1" dirty="0"/>
              <a:t> </a:t>
            </a:r>
            <a:r>
              <a:rPr lang="en-GB" sz="3600" b="1" dirty="0" err="1"/>
              <a:t>noches</a:t>
            </a:r>
            <a:endParaRPr lang="en-GB" sz="3600" b="1" dirty="0"/>
          </a:p>
        </p:txBody>
      </p:sp>
      <p:sp>
        <p:nvSpPr>
          <p:cNvPr id="6" name="TextBox 5"/>
          <p:cNvSpPr txBox="1"/>
          <p:nvPr/>
        </p:nvSpPr>
        <p:spPr>
          <a:xfrm>
            <a:off x="172158" y="1207175"/>
            <a:ext cx="248355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4) </a:t>
            </a:r>
            <a:r>
              <a:rPr lang="en-GB" sz="3600" b="1" dirty="0" err="1"/>
              <a:t>Adi</a:t>
            </a:r>
            <a:r>
              <a:rPr lang="en-GB" sz="3600" b="1" dirty="0" err="1">
                <a:latin typeface="Calibri" panose="020F0502020204030204" pitchFamily="34" charset="0"/>
                <a:cs typeface="Calibri" panose="020F0502020204030204" pitchFamily="34" charset="0"/>
              </a:rPr>
              <a:t>ós</a:t>
            </a:r>
            <a:endParaRPr lang="en-GB" sz="3600" b="1" dirty="0"/>
          </a:p>
        </p:txBody>
      </p:sp>
      <p:sp>
        <p:nvSpPr>
          <p:cNvPr id="7" name="TextBox 6"/>
          <p:cNvSpPr txBox="1"/>
          <p:nvPr/>
        </p:nvSpPr>
        <p:spPr>
          <a:xfrm>
            <a:off x="2937935" y="1171278"/>
            <a:ext cx="318275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5) </a:t>
            </a:r>
            <a:r>
              <a:rPr lang="en-GB" sz="3600" b="1" dirty="0"/>
              <a:t>Hasta </a:t>
            </a:r>
            <a:r>
              <a:rPr lang="en-GB" sz="3600" b="1" dirty="0" err="1"/>
              <a:t>luego</a:t>
            </a:r>
            <a:endParaRPr lang="en-GB" sz="3600" b="1" dirty="0"/>
          </a:p>
        </p:txBody>
      </p:sp>
      <p:sp>
        <p:nvSpPr>
          <p:cNvPr id="8" name="TextBox 7"/>
          <p:cNvSpPr txBox="1"/>
          <p:nvPr/>
        </p:nvSpPr>
        <p:spPr>
          <a:xfrm>
            <a:off x="6354232" y="1181153"/>
            <a:ext cx="327801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GB" sz="3600" b="1" dirty="0" smtClean="0">
                <a:solidFill>
                  <a:schemeClr val="tx1"/>
                </a:solidFill>
              </a:rPr>
              <a:t>6) </a:t>
            </a:r>
            <a:r>
              <a:rPr lang="en-GB" sz="3600" b="1" dirty="0">
                <a:solidFill>
                  <a:schemeClr val="tx1"/>
                </a:solidFill>
              </a:rPr>
              <a:t>Hasta pronto</a:t>
            </a:r>
            <a:endParaRPr lang="en-GB" sz="3600" b="1" dirty="0"/>
          </a:p>
        </p:txBody>
      </p:sp>
      <p:sp>
        <p:nvSpPr>
          <p:cNvPr id="9" name="TextBox 8"/>
          <p:cNvSpPr txBox="1"/>
          <p:nvPr/>
        </p:nvSpPr>
        <p:spPr>
          <a:xfrm>
            <a:off x="273758" y="2098478"/>
            <a:ext cx="387208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7) </a:t>
            </a:r>
            <a:r>
              <a:rPr lang="en-GB" sz="3600" b="1" dirty="0"/>
              <a:t>Hasta </a:t>
            </a:r>
            <a:r>
              <a:rPr lang="en-GB" sz="3600" b="1" dirty="0" err="1"/>
              <a:t>ma</a:t>
            </a:r>
            <a:r>
              <a:rPr lang="en-GB" sz="3600" b="1" dirty="0" err="1">
                <a:latin typeface="Calibri" panose="020F0502020204030204" pitchFamily="34" charset="0"/>
                <a:cs typeface="Calibri" panose="020F0502020204030204" pitchFamily="34" charset="0"/>
              </a:rPr>
              <a:t>ñana</a:t>
            </a:r>
            <a:endParaRPr lang="en-GB" sz="3600" b="1" dirty="0"/>
          </a:p>
        </p:txBody>
      </p:sp>
      <p:sp>
        <p:nvSpPr>
          <p:cNvPr id="10" name="TextBox 9"/>
          <p:cNvSpPr txBox="1"/>
          <p:nvPr/>
        </p:nvSpPr>
        <p:spPr>
          <a:xfrm>
            <a:off x="4360330" y="2079969"/>
            <a:ext cx="363220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8) </a:t>
            </a:r>
            <a:r>
              <a:rPr lang="en-GB" sz="3600" b="1" dirty="0"/>
              <a:t>Me </a:t>
            </a:r>
            <a:r>
              <a:rPr lang="en-GB" sz="3600" b="1" dirty="0" err="1"/>
              <a:t>llamo</a:t>
            </a:r>
            <a:r>
              <a:rPr lang="en-GB" sz="3600" b="1" dirty="0"/>
              <a:t> Pablo</a:t>
            </a:r>
          </a:p>
        </p:txBody>
      </p:sp>
      <p:sp>
        <p:nvSpPr>
          <p:cNvPr id="11" name="TextBox 10"/>
          <p:cNvSpPr txBox="1"/>
          <p:nvPr/>
        </p:nvSpPr>
        <p:spPr>
          <a:xfrm>
            <a:off x="8207017" y="2058997"/>
            <a:ext cx="35926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9) </a:t>
            </a:r>
            <a:r>
              <a:rPr lang="en-GB" sz="3600" b="1" dirty="0" err="1"/>
              <a:t>Encantado</a:t>
            </a:r>
            <a:endParaRPr lang="en-GB" sz="3600" b="1" dirty="0"/>
          </a:p>
        </p:txBody>
      </p:sp>
      <p:sp>
        <p:nvSpPr>
          <p:cNvPr id="14" name="TextBox 13"/>
          <p:cNvSpPr txBox="1"/>
          <p:nvPr/>
        </p:nvSpPr>
        <p:spPr>
          <a:xfrm>
            <a:off x="273757" y="3260082"/>
            <a:ext cx="4422421"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A) See you  tomorrow</a:t>
            </a:r>
            <a:endParaRPr lang="en-GB" sz="3600" b="1" dirty="0">
              <a:solidFill>
                <a:schemeClr val="bg1"/>
              </a:solidFill>
            </a:endParaRPr>
          </a:p>
        </p:txBody>
      </p:sp>
      <p:sp>
        <p:nvSpPr>
          <p:cNvPr id="15" name="TextBox 14"/>
          <p:cNvSpPr txBox="1"/>
          <p:nvPr/>
        </p:nvSpPr>
        <p:spPr>
          <a:xfrm>
            <a:off x="4912778" y="3268616"/>
            <a:ext cx="382764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B) Good morning</a:t>
            </a:r>
            <a:endParaRPr lang="en-GB" sz="3600" b="1" dirty="0">
              <a:solidFill>
                <a:schemeClr val="bg1"/>
              </a:solidFill>
            </a:endParaRPr>
          </a:p>
        </p:txBody>
      </p:sp>
      <p:sp>
        <p:nvSpPr>
          <p:cNvPr id="16" name="TextBox 15"/>
          <p:cNvSpPr txBox="1"/>
          <p:nvPr/>
        </p:nvSpPr>
        <p:spPr>
          <a:xfrm>
            <a:off x="8957025" y="3268616"/>
            <a:ext cx="266417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C) Goodbye</a:t>
            </a:r>
            <a:endParaRPr lang="en-GB" sz="3600" b="1" dirty="0">
              <a:solidFill>
                <a:schemeClr val="bg1"/>
              </a:solidFill>
            </a:endParaRPr>
          </a:p>
        </p:txBody>
      </p:sp>
      <p:sp>
        <p:nvSpPr>
          <p:cNvPr id="17" name="TextBox 16"/>
          <p:cNvSpPr txBox="1"/>
          <p:nvPr/>
        </p:nvSpPr>
        <p:spPr>
          <a:xfrm>
            <a:off x="273758" y="4187282"/>
            <a:ext cx="4086572"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D) I am called Pablo</a:t>
            </a:r>
            <a:endParaRPr lang="en-GB" sz="3600" b="1" dirty="0">
              <a:solidFill>
                <a:schemeClr val="bg1"/>
              </a:solidFill>
            </a:endParaRPr>
          </a:p>
        </p:txBody>
      </p:sp>
      <p:sp>
        <p:nvSpPr>
          <p:cNvPr id="18" name="TextBox 17"/>
          <p:cNvSpPr txBox="1"/>
          <p:nvPr/>
        </p:nvSpPr>
        <p:spPr>
          <a:xfrm>
            <a:off x="4529314" y="4192603"/>
            <a:ext cx="3384197"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E) See you later</a:t>
            </a:r>
            <a:endParaRPr lang="en-GB" sz="3600" b="1" dirty="0">
              <a:solidFill>
                <a:schemeClr val="bg1"/>
              </a:solidFill>
            </a:endParaRPr>
          </a:p>
        </p:txBody>
      </p:sp>
      <p:sp>
        <p:nvSpPr>
          <p:cNvPr id="19" name="TextBox 18"/>
          <p:cNvSpPr txBox="1"/>
          <p:nvPr/>
        </p:nvSpPr>
        <p:spPr>
          <a:xfrm>
            <a:off x="298414" y="5021810"/>
            <a:ext cx="4719113"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G) Pleased to meet you</a:t>
            </a:r>
            <a:endParaRPr lang="en-GB" sz="3600" b="1" dirty="0">
              <a:solidFill>
                <a:schemeClr val="bg1"/>
              </a:solidFill>
            </a:endParaRPr>
          </a:p>
        </p:txBody>
      </p:sp>
      <p:sp>
        <p:nvSpPr>
          <p:cNvPr id="20" name="TextBox 19"/>
          <p:cNvSpPr txBox="1"/>
          <p:nvPr/>
        </p:nvSpPr>
        <p:spPr>
          <a:xfrm>
            <a:off x="8018286" y="4155069"/>
            <a:ext cx="4086573"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solidFill>
                  <a:schemeClr val="bg1"/>
                </a:solidFill>
              </a:rPr>
              <a:t>F</a:t>
            </a:r>
            <a:r>
              <a:rPr lang="en-GB" sz="3600" b="1" dirty="0" smtClean="0">
                <a:solidFill>
                  <a:schemeClr val="bg1"/>
                </a:solidFill>
              </a:rPr>
              <a:t>) See you soon</a:t>
            </a:r>
            <a:endParaRPr lang="en-GB" sz="3600" b="1" dirty="0">
              <a:solidFill>
                <a:schemeClr val="bg1"/>
              </a:solidFill>
            </a:endParaRPr>
          </a:p>
        </p:txBody>
      </p:sp>
      <p:sp>
        <p:nvSpPr>
          <p:cNvPr id="21" name="TextBox 20"/>
          <p:cNvSpPr txBox="1"/>
          <p:nvPr/>
        </p:nvSpPr>
        <p:spPr>
          <a:xfrm>
            <a:off x="5163079" y="5007651"/>
            <a:ext cx="3948642"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H) Good afternoon</a:t>
            </a:r>
            <a:endParaRPr lang="en-GB" sz="3600" b="1" dirty="0">
              <a:solidFill>
                <a:schemeClr val="bg1"/>
              </a:solidFill>
            </a:endParaRPr>
          </a:p>
        </p:txBody>
      </p:sp>
      <p:sp>
        <p:nvSpPr>
          <p:cNvPr id="22" name="TextBox 21"/>
          <p:cNvSpPr txBox="1"/>
          <p:nvPr/>
        </p:nvSpPr>
        <p:spPr>
          <a:xfrm>
            <a:off x="273757" y="5965032"/>
            <a:ext cx="3654776"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I) Good evening</a:t>
            </a:r>
            <a:endParaRPr lang="en-GB" sz="3600" b="1" dirty="0">
              <a:solidFill>
                <a:schemeClr val="bg1"/>
              </a:solidFill>
            </a:endParaRPr>
          </a:p>
        </p:txBody>
      </p:sp>
      <p:sp>
        <p:nvSpPr>
          <p:cNvPr id="25" name="Rectangle 24"/>
          <p:cNvSpPr/>
          <p:nvPr/>
        </p:nvSpPr>
        <p:spPr>
          <a:xfrm>
            <a:off x="166513" y="260125"/>
            <a:ext cx="3327398" cy="64633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912778" y="3283912"/>
            <a:ext cx="3827647"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587396" y="230419"/>
            <a:ext cx="3550004"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151926" y="5000491"/>
            <a:ext cx="3948642"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7359997" y="244078"/>
            <a:ext cx="3832936"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42854" y="5949010"/>
            <a:ext cx="3832936"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84677" y="1215680"/>
            <a:ext cx="2471035" cy="64633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8957025" y="3227585"/>
            <a:ext cx="2664178" cy="64633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897715" y="1171278"/>
            <a:ext cx="3361090" cy="64633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525945" y="4196183"/>
            <a:ext cx="3466588" cy="646331"/>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6372962" y="1162480"/>
            <a:ext cx="3361090" cy="64633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8041855" y="4162229"/>
            <a:ext cx="4063004"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276752" y="2089973"/>
            <a:ext cx="3869094"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276751" y="3244060"/>
            <a:ext cx="4419427"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286865" y="2072240"/>
            <a:ext cx="3705668"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48311" y="4155068"/>
            <a:ext cx="4135588"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8150525" y="2067606"/>
            <a:ext cx="3705668"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73757" y="5021211"/>
            <a:ext cx="4743770" cy="64633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9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0" dur="1000" fill="hold"/>
                                        <p:tgtEl>
                                          <p:spTgt spid="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32" dur="1000" fill="hold"/>
                                        <p:tgtEl>
                                          <p:spTgt spid="2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7"/>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42" dur="1000" fill="hold"/>
                                        <p:tgtEl>
                                          <p:spTgt spid="28"/>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54" dur="1000" fill="hold"/>
                                        <p:tgtEl>
                                          <p:spTgt spid="29"/>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9"/>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64" dur="1000" fill="hold"/>
                                        <p:tgtEl>
                                          <p:spTgt spid="30"/>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76" dur="1000" fill="hold"/>
                                        <p:tgtEl>
                                          <p:spTgt spid="31"/>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31"/>
                                        </p:tgtEl>
                                      </p:cBhvr>
                                    </p:animEffect>
                                  </p:childTnLst>
                                </p:cTn>
                              </p:par>
                              <p:par>
                                <p:cTn id="81" presetID="25"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86" dur="1000" fill="hold"/>
                                        <p:tgtEl>
                                          <p:spTgt spid="32"/>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98" dur="1000" fill="hold"/>
                                        <p:tgtEl>
                                          <p:spTgt spid="34"/>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34"/>
                                        </p:tgtEl>
                                      </p:cBhvr>
                                    </p:animEffect>
                                  </p:childTnLst>
                                </p:cTn>
                              </p:par>
                              <p:par>
                                <p:cTn id="103" presetID="25"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p:cTn id="105"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108" dur="1000" fill="hold"/>
                                        <p:tgtEl>
                                          <p:spTgt spid="35"/>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25" presetClass="entr" presetSubtype="0" fill="hold" grpId="0" nodeType="click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120" dur="1000" fill="hold"/>
                                        <p:tgtEl>
                                          <p:spTgt spid="36"/>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36"/>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p:cTn id="127"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30" dur="1000" fill="hold"/>
                                        <p:tgtEl>
                                          <p:spTgt spid="37"/>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7"/>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142" dur="1000" fill="hold"/>
                                        <p:tgtEl>
                                          <p:spTgt spid="38"/>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38"/>
                                        </p:tgtEl>
                                      </p:cBhvr>
                                    </p:animEffect>
                                  </p:childTnLst>
                                </p:cTn>
                              </p:par>
                              <p:par>
                                <p:cTn id="147" presetID="25"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 calcmode="lin" valueType="num">
                                      <p:cBhvr>
                                        <p:cTn id="149"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152" dur="1000" fill="hold"/>
                                        <p:tgtEl>
                                          <p:spTgt spid="39"/>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39"/>
                                        </p:tgtEl>
                                      </p:cBhvr>
                                    </p:animEffect>
                                  </p:childTnLst>
                                </p:cTn>
                              </p:par>
                            </p:childTnLst>
                          </p:cTn>
                        </p:par>
                      </p:childTnLst>
                    </p:cTn>
                  </p:par>
                  <p:par>
                    <p:cTn id="157" fill="hold">
                      <p:stCondLst>
                        <p:cond delay="indefinite"/>
                      </p:stCondLst>
                      <p:childTnLst>
                        <p:par>
                          <p:cTn id="158" fill="hold">
                            <p:stCondLst>
                              <p:cond delay="0"/>
                            </p:stCondLst>
                            <p:childTnLst>
                              <p:par>
                                <p:cTn id="159" presetID="25" presetClass="entr" presetSubtype="0" fill="hold" grpId="0" nodeType="click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162"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163"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164" dur="1000" fill="hold"/>
                                        <p:tgtEl>
                                          <p:spTgt spid="40"/>
                                        </p:tgtEl>
                                        <p:attrNameLst>
                                          <p:attrName>ppt_h</p:attrName>
                                        </p:attrNameLst>
                                      </p:cBhvr>
                                      <p:tavLst>
                                        <p:tav tm="0">
                                          <p:val>
                                            <p:strVal val="#ppt_h"/>
                                          </p:val>
                                        </p:tav>
                                        <p:tav tm="100000">
                                          <p:val>
                                            <p:strVal val="#ppt_h"/>
                                          </p:val>
                                        </p:tav>
                                      </p:tavLst>
                                    </p:anim>
                                    <p:anim calcmode="lin" valueType="num">
                                      <p:cBhvr>
                                        <p:cTn id="165"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166"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167"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168" dur="1000" decel="50000">
                                          <p:stCondLst>
                                            <p:cond delay="0"/>
                                          </p:stCondLst>
                                        </p:cTn>
                                        <p:tgtEl>
                                          <p:spTgt spid="40"/>
                                        </p:tgtEl>
                                      </p:cBhvr>
                                    </p:animEffect>
                                  </p:childTnLst>
                                </p:cTn>
                              </p:par>
                              <p:par>
                                <p:cTn id="169" presetID="25" presetClass="entr" presetSubtype="0" fill="hold" grpId="0" nodeType="withEffect">
                                  <p:stCondLst>
                                    <p:cond delay="0"/>
                                  </p:stCondLst>
                                  <p:childTnLst>
                                    <p:set>
                                      <p:cBhvr>
                                        <p:cTn id="170" dur="1" fill="hold">
                                          <p:stCondLst>
                                            <p:cond delay="0"/>
                                          </p:stCondLst>
                                        </p:cTn>
                                        <p:tgtEl>
                                          <p:spTgt spid="41"/>
                                        </p:tgtEl>
                                        <p:attrNameLst>
                                          <p:attrName>style.visibility</p:attrName>
                                        </p:attrNameLst>
                                      </p:cBhvr>
                                      <p:to>
                                        <p:strVal val="visible"/>
                                      </p:to>
                                    </p:set>
                                    <p:anim calcmode="lin" valueType="num">
                                      <p:cBhvr>
                                        <p:cTn id="171"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172"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173"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74" dur="1000" fill="hold"/>
                                        <p:tgtEl>
                                          <p:spTgt spid="41"/>
                                        </p:tgtEl>
                                        <p:attrNameLst>
                                          <p:attrName>ppt_h</p:attrName>
                                        </p:attrNameLst>
                                      </p:cBhvr>
                                      <p:tavLst>
                                        <p:tav tm="0">
                                          <p:val>
                                            <p:strVal val="#ppt_h"/>
                                          </p:val>
                                        </p:tav>
                                        <p:tav tm="100000">
                                          <p:val>
                                            <p:strVal val="#ppt_h"/>
                                          </p:val>
                                        </p:tav>
                                      </p:tavLst>
                                    </p:anim>
                                    <p:anim calcmode="lin" valueType="num">
                                      <p:cBhvr>
                                        <p:cTn id="175"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76"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77"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78" dur="1000" decel="50000">
                                          <p:stCondLst>
                                            <p:cond delay="0"/>
                                          </p:stCondLst>
                                        </p:cTn>
                                        <p:tgtEl>
                                          <p:spTgt spid="41"/>
                                        </p:tgtEl>
                                      </p:cBhvr>
                                    </p:animEffect>
                                  </p:childTnLst>
                                </p:cTn>
                              </p:par>
                            </p:childTnLst>
                          </p:cTn>
                        </p:par>
                      </p:childTnLst>
                    </p:cTn>
                  </p:par>
                  <p:par>
                    <p:cTn id="179" fill="hold">
                      <p:stCondLst>
                        <p:cond delay="indefinite"/>
                      </p:stCondLst>
                      <p:childTnLst>
                        <p:par>
                          <p:cTn id="180" fill="hold">
                            <p:stCondLst>
                              <p:cond delay="0"/>
                            </p:stCondLst>
                            <p:childTnLst>
                              <p:par>
                                <p:cTn id="181" presetID="25" presetClass="entr" presetSubtype="0" fill="hold" grpId="0" nodeType="clickEffect">
                                  <p:stCondLst>
                                    <p:cond delay="0"/>
                                  </p:stCondLst>
                                  <p:childTnLst>
                                    <p:set>
                                      <p:cBhvr>
                                        <p:cTn id="182" dur="1" fill="hold">
                                          <p:stCondLst>
                                            <p:cond delay="0"/>
                                          </p:stCondLst>
                                        </p:cTn>
                                        <p:tgtEl>
                                          <p:spTgt spid="42"/>
                                        </p:tgtEl>
                                        <p:attrNameLst>
                                          <p:attrName>style.visibility</p:attrName>
                                        </p:attrNameLst>
                                      </p:cBhvr>
                                      <p:to>
                                        <p:strVal val="visible"/>
                                      </p:to>
                                    </p:set>
                                    <p:anim calcmode="lin" valueType="num">
                                      <p:cBhvr>
                                        <p:cTn id="183"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184"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185"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186" dur="1000" fill="hold"/>
                                        <p:tgtEl>
                                          <p:spTgt spid="42"/>
                                        </p:tgtEl>
                                        <p:attrNameLst>
                                          <p:attrName>ppt_h</p:attrName>
                                        </p:attrNameLst>
                                      </p:cBhvr>
                                      <p:tavLst>
                                        <p:tav tm="0">
                                          <p:val>
                                            <p:strVal val="#ppt_h"/>
                                          </p:val>
                                        </p:tav>
                                        <p:tav tm="100000">
                                          <p:val>
                                            <p:strVal val="#ppt_h"/>
                                          </p:val>
                                        </p:tav>
                                      </p:tavLst>
                                    </p:anim>
                                    <p:anim calcmode="lin" valueType="num">
                                      <p:cBhvr>
                                        <p:cTn id="187"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188"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189"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190" dur="1000" decel="50000">
                                          <p:stCondLst>
                                            <p:cond delay="0"/>
                                          </p:stCondLst>
                                        </p:cTn>
                                        <p:tgtEl>
                                          <p:spTgt spid="42"/>
                                        </p:tgtEl>
                                      </p:cBhvr>
                                    </p:animEffect>
                                  </p:childTnLst>
                                </p:cTn>
                              </p:par>
                              <p:par>
                                <p:cTn id="191" presetID="25" presetClass="entr" presetSubtype="0" fill="hold" grpId="0" nodeType="with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94"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95"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96" dur="1000" fill="hold"/>
                                        <p:tgtEl>
                                          <p:spTgt spid="43"/>
                                        </p:tgtEl>
                                        <p:attrNameLst>
                                          <p:attrName>ppt_h</p:attrName>
                                        </p:attrNameLst>
                                      </p:cBhvr>
                                      <p:tavLst>
                                        <p:tav tm="0">
                                          <p:val>
                                            <p:strVal val="#ppt_h"/>
                                          </p:val>
                                        </p:tav>
                                        <p:tav tm="100000">
                                          <p:val>
                                            <p:strVal val="#ppt_h"/>
                                          </p:val>
                                        </p:tav>
                                      </p:tavLst>
                                    </p:anim>
                                    <p:anim calcmode="lin" valueType="num">
                                      <p:cBhvr>
                                        <p:cTn id="197"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98"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99"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200" dur="1000" decel="50000">
                                          <p:stCondLst>
                                            <p:cond delay="0"/>
                                          </p:stCondLst>
                                        </p:cTn>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69" y="108958"/>
            <a:ext cx="409222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1) </a:t>
            </a:r>
            <a:r>
              <a:rPr lang="en-GB" sz="3600" b="1" dirty="0">
                <a:solidFill>
                  <a:schemeClr val="tx1"/>
                </a:solidFill>
              </a:rPr>
              <a:t>¿</a:t>
            </a:r>
            <a:r>
              <a:rPr lang="en-GB" sz="3600" b="1" dirty="0" err="1">
                <a:solidFill>
                  <a:schemeClr val="tx1"/>
                </a:solidFill>
              </a:rPr>
              <a:t>C</a:t>
            </a:r>
            <a:r>
              <a:rPr lang="en-GB" sz="3600" b="1" dirty="0" err="1">
                <a:solidFill>
                  <a:schemeClr val="tx1"/>
                </a:solidFill>
                <a:latin typeface="Calibri" panose="020F0502020204030204" pitchFamily="34" charset="0"/>
                <a:cs typeface="Calibri" panose="020F0502020204030204" pitchFamily="34" charset="0"/>
              </a:rPr>
              <a:t>ómo</a:t>
            </a:r>
            <a:r>
              <a:rPr lang="en-GB" sz="3600" b="1" dirty="0">
                <a:solidFill>
                  <a:schemeClr val="tx1"/>
                </a:solidFill>
                <a:latin typeface="Calibri" panose="020F0502020204030204" pitchFamily="34" charset="0"/>
                <a:cs typeface="Calibri" panose="020F0502020204030204" pitchFamily="34" charset="0"/>
              </a:rPr>
              <a:t> </a:t>
            </a:r>
            <a:r>
              <a:rPr lang="en-GB" sz="3600" b="1" dirty="0" err="1">
                <a:solidFill>
                  <a:schemeClr val="tx1"/>
                </a:solidFill>
                <a:latin typeface="Calibri" panose="020F0502020204030204" pitchFamily="34" charset="0"/>
                <a:cs typeface="Calibri" panose="020F0502020204030204" pitchFamily="34" charset="0"/>
              </a:rPr>
              <a:t>te</a:t>
            </a:r>
            <a:r>
              <a:rPr lang="en-GB" sz="3600" b="1" dirty="0">
                <a:solidFill>
                  <a:schemeClr val="tx1"/>
                </a:solidFill>
                <a:latin typeface="Calibri" panose="020F0502020204030204" pitchFamily="34" charset="0"/>
                <a:cs typeface="Calibri" panose="020F0502020204030204" pitchFamily="34" charset="0"/>
              </a:rPr>
              <a:t> llamas</a:t>
            </a:r>
            <a:r>
              <a:rPr lang="en-GB" sz="3600" b="1" dirty="0" smtClean="0">
                <a:solidFill>
                  <a:schemeClr val="tx1"/>
                </a:solidFill>
              </a:rPr>
              <a:t>?</a:t>
            </a:r>
            <a:endParaRPr lang="en-GB" sz="3600" b="1" dirty="0">
              <a:solidFill>
                <a:schemeClr val="tx1"/>
              </a:solidFill>
            </a:endParaRPr>
          </a:p>
        </p:txBody>
      </p:sp>
      <p:sp>
        <p:nvSpPr>
          <p:cNvPr id="3" name="TextBox 2"/>
          <p:cNvSpPr txBox="1"/>
          <p:nvPr/>
        </p:nvSpPr>
        <p:spPr>
          <a:xfrm>
            <a:off x="4310943" y="128747"/>
            <a:ext cx="509129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GB" sz="3600" b="1" dirty="0" smtClean="0">
                <a:solidFill>
                  <a:schemeClr val="tx1"/>
                </a:solidFill>
              </a:rPr>
              <a:t>2)¿</a:t>
            </a:r>
            <a:r>
              <a:rPr lang="en-GB" sz="3600" b="1" dirty="0" err="1">
                <a:solidFill>
                  <a:schemeClr val="tx1"/>
                </a:solidFill>
              </a:rPr>
              <a:t>C</a:t>
            </a:r>
            <a:r>
              <a:rPr lang="en-GB" sz="3600" b="1" dirty="0" err="1">
                <a:solidFill>
                  <a:schemeClr val="tx1"/>
                </a:solidFill>
                <a:latin typeface="Calibri" panose="020F0502020204030204" pitchFamily="34" charset="0"/>
                <a:cs typeface="Calibri" panose="020F0502020204030204" pitchFamily="34" charset="0"/>
              </a:rPr>
              <a:t>ómo</a:t>
            </a:r>
            <a:r>
              <a:rPr lang="en-GB" sz="3600" b="1" dirty="0">
                <a:solidFill>
                  <a:schemeClr val="tx1"/>
                </a:solidFill>
                <a:latin typeface="Calibri" panose="020F0502020204030204" pitchFamily="34" charset="0"/>
                <a:cs typeface="Calibri" panose="020F0502020204030204" pitchFamily="34" charset="0"/>
              </a:rPr>
              <a:t> se llama </a:t>
            </a:r>
            <a:r>
              <a:rPr lang="en-GB" sz="3600" b="1" dirty="0" err="1">
                <a:solidFill>
                  <a:schemeClr val="tx1"/>
                </a:solidFill>
                <a:latin typeface="Calibri" panose="020F0502020204030204" pitchFamily="34" charset="0"/>
                <a:cs typeface="Calibri" panose="020F0502020204030204" pitchFamily="34" charset="0"/>
              </a:rPr>
              <a:t>Usted</a:t>
            </a:r>
            <a:r>
              <a:rPr lang="en-GB" sz="3600" b="1" dirty="0">
                <a:solidFill>
                  <a:schemeClr val="tx1"/>
                </a:solidFill>
              </a:rPr>
              <a:t>?</a:t>
            </a:r>
          </a:p>
        </p:txBody>
      </p:sp>
      <p:sp>
        <p:nvSpPr>
          <p:cNvPr id="5" name="TextBox 4"/>
          <p:cNvSpPr txBox="1"/>
          <p:nvPr/>
        </p:nvSpPr>
        <p:spPr>
          <a:xfrm>
            <a:off x="135469" y="848642"/>
            <a:ext cx="387491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GB" sz="3600" b="1" dirty="0"/>
              <a:t>4</a:t>
            </a:r>
            <a:r>
              <a:rPr lang="en-GB" sz="3600" b="1" dirty="0" smtClean="0"/>
              <a:t>) </a:t>
            </a:r>
            <a:r>
              <a:rPr lang="en-GB" sz="3600" b="1" dirty="0">
                <a:solidFill>
                  <a:schemeClr val="tx1"/>
                </a:solidFill>
              </a:rPr>
              <a:t>¿De </a:t>
            </a:r>
            <a:r>
              <a:rPr lang="en-GB" sz="3600" b="1" dirty="0" err="1">
                <a:solidFill>
                  <a:schemeClr val="tx1"/>
                </a:solidFill>
              </a:rPr>
              <a:t>d</a:t>
            </a:r>
            <a:r>
              <a:rPr lang="en-GB" sz="3600" b="1" dirty="0" err="1">
                <a:solidFill>
                  <a:schemeClr val="tx1"/>
                </a:solidFill>
                <a:latin typeface="Calibri" panose="020F0502020204030204" pitchFamily="34" charset="0"/>
                <a:cs typeface="Calibri" panose="020F0502020204030204" pitchFamily="34" charset="0"/>
              </a:rPr>
              <a:t>ónde</a:t>
            </a:r>
            <a:r>
              <a:rPr lang="en-GB" sz="3600" b="1" dirty="0">
                <a:solidFill>
                  <a:schemeClr val="tx1"/>
                </a:solidFill>
                <a:latin typeface="Calibri" panose="020F0502020204030204" pitchFamily="34" charset="0"/>
                <a:cs typeface="Calibri" panose="020F0502020204030204" pitchFamily="34" charset="0"/>
              </a:rPr>
              <a:t> </a:t>
            </a:r>
            <a:r>
              <a:rPr lang="en-GB" sz="3600" b="1" dirty="0" err="1">
                <a:solidFill>
                  <a:schemeClr val="tx1"/>
                </a:solidFill>
                <a:latin typeface="Calibri" panose="020F0502020204030204" pitchFamily="34" charset="0"/>
                <a:cs typeface="Calibri" panose="020F0502020204030204" pitchFamily="34" charset="0"/>
              </a:rPr>
              <a:t>eres</a:t>
            </a:r>
            <a:r>
              <a:rPr lang="en-GB" sz="3600" b="1" dirty="0">
                <a:solidFill>
                  <a:schemeClr val="tx1"/>
                </a:solidFill>
              </a:rPr>
              <a:t>?</a:t>
            </a:r>
          </a:p>
        </p:txBody>
      </p:sp>
      <p:sp>
        <p:nvSpPr>
          <p:cNvPr id="6" name="TextBox 5"/>
          <p:cNvSpPr txBox="1"/>
          <p:nvPr/>
        </p:nvSpPr>
        <p:spPr>
          <a:xfrm>
            <a:off x="4146194" y="820675"/>
            <a:ext cx="469343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GB" sz="3600" b="1" dirty="0"/>
              <a:t>5</a:t>
            </a:r>
            <a:r>
              <a:rPr lang="en-GB" sz="3600" b="1" dirty="0" smtClean="0"/>
              <a:t>) </a:t>
            </a:r>
            <a:r>
              <a:rPr lang="en-GB" sz="3600" b="1" dirty="0">
                <a:solidFill>
                  <a:schemeClr val="tx1"/>
                </a:solidFill>
              </a:rPr>
              <a:t>¿De </a:t>
            </a:r>
            <a:r>
              <a:rPr lang="en-GB" sz="3600" b="1" dirty="0" err="1">
                <a:solidFill>
                  <a:schemeClr val="tx1"/>
                </a:solidFill>
              </a:rPr>
              <a:t>d</a:t>
            </a:r>
            <a:r>
              <a:rPr lang="en-GB" sz="3600" b="1" dirty="0" err="1">
                <a:solidFill>
                  <a:schemeClr val="tx1"/>
                </a:solidFill>
                <a:latin typeface="Calibri" panose="020F0502020204030204" pitchFamily="34" charset="0"/>
                <a:cs typeface="Calibri" panose="020F0502020204030204" pitchFamily="34" charset="0"/>
              </a:rPr>
              <a:t>ónde</a:t>
            </a:r>
            <a:r>
              <a:rPr lang="en-GB" sz="3600" b="1" dirty="0">
                <a:solidFill>
                  <a:schemeClr val="tx1"/>
                </a:solidFill>
                <a:latin typeface="Calibri" panose="020F0502020204030204" pitchFamily="34" charset="0"/>
                <a:cs typeface="Calibri" panose="020F0502020204030204" pitchFamily="34" charset="0"/>
              </a:rPr>
              <a:t> </a:t>
            </a:r>
            <a:r>
              <a:rPr lang="en-GB" sz="3600" b="1" dirty="0" err="1">
                <a:solidFill>
                  <a:schemeClr val="tx1"/>
                </a:solidFill>
                <a:latin typeface="Calibri" panose="020F0502020204030204" pitchFamily="34" charset="0"/>
                <a:cs typeface="Calibri" panose="020F0502020204030204" pitchFamily="34" charset="0"/>
              </a:rPr>
              <a:t>es</a:t>
            </a:r>
            <a:r>
              <a:rPr lang="en-GB" sz="3600" b="1" dirty="0">
                <a:solidFill>
                  <a:schemeClr val="tx1"/>
                </a:solidFill>
                <a:latin typeface="Calibri" panose="020F0502020204030204" pitchFamily="34" charset="0"/>
                <a:cs typeface="Calibri" panose="020F0502020204030204" pitchFamily="34" charset="0"/>
              </a:rPr>
              <a:t> </a:t>
            </a:r>
            <a:r>
              <a:rPr lang="en-GB" sz="3600" b="1" dirty="0" err="1">
                <a:solidFill>
                  <a:schemeClr val="tx1"/>
                </a:solidFill>
                <a:latin typeface="Calibri" panose="020F0502020204030204" pitchFamily="34" charset="0"/>
                <a:cs typeface="Calibri" panose="020F0502020204030204" pitchFamily="34" charset="0"/>
              </a:rPr>
              <a:t>Usted</a:t>
            </a:r>
            <a:r>
              <a:rPr lang="en-GB" sz="3600" b="1" dirty="0">
                <a:solidFill>
                  <a:schemeClr val="tx1"/>
                </a:solidFill>
              </a:rPr>
              <a:t>?</a:t>
            </a:r>
          </a:p>
        </p:txBody>
      </p:sp>
      <p:sp>
        <p:nvSpPr>
          <p:cNvPr id="7" name="TextBox 6"/>
          <p:cNvSpPr txBox="1"/>
          <p:nvPr/>
        </p:nvSpPr>
        <p:spPr>
          <a:xfrm>
            <a:off x="135469" y="1588749"/>
            <a:ext cx="351631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t>7</a:t>
            </a:r>
            <a:r>
              <a:rPr lang="en-GB" sz="3600" b="1" dirty="0" smtClean="0"/>
              <a:t>) </a:t>
            </a:r>
            <a:r>
              <a:rPr lang="en-GB" sz="3600" b="1" dirty="0"/>
              <a:t>Soy de </a:t>
            </a:r>
            <a:r>
              <a:rPr lang="en-GB" sz="3600" b="1" dirty="0" err="1"/>
              <a:t>Espa</a:t>
            </a:r>
            <a:r>
              <a:rPr lang="en-GB" sz="3600" b="1" dirty="0" err="1">
                <a:latin typeface="Calibri" panose="020F0502020204030204" pitchFamily="34" charset="0"/>
                <a:cs typeface="Calibri" panose="020F0502020204030204" pitchFamily="34" charset="0"/>
              </a:rPr>
              <a:t>ña</a:t>
            </a:r>
            <a:endParaRPr lang="en-GB" sz="3600" b="1" dirty="0"/>
          </a:p>
        </p:txBody>
      </p:sp>
      <p:sp>
        <p:nvSpPr>
          <p:cNvPr id="8" name="TextBox 7"/>
          <p:cNvSpPr txBox="1"/>
          <p:nvPr/>
        </p:nvSpPr>
        <p:spPr>
          <a:xfrm>
            <a:off x="3817056" y="1615902"/>
            <a:ext cx="355819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defRPr/>
            </a:pPr>
            <a:r>
              <a:rPr lang="en-GB" sz="3600" b="1" dirty="0">
                <a:solidFill>
                  <a:schemeClr val="tx1"/>
                </a:solidFill>
              </a:rPr>
              <a:t>8</a:t>
            </a:r>
            <a:r>
              <a:rPr lang="en-GB" sz="3600" b="1" dirty="0" smtClean="0">
                <a:solidFill>
                  <a:schemeClr val="tx1"/>
                </a:solidFill>
              </a:rPr>
              <a:t>) </a:t>
            </a:r>
            <a:r>
              <a:rPr lang="en-GB" sz="3600" b="1" dirty="0"/>
              <a:t>Soy de </a:t>
            </a:r>
            <a:r>
              <a:rPr lang="en-GB" sz="3600" b="1" dirty="0" err="1"/>
              <a:t>Escocia</a:t>
            </a:r>
            <a:endParaRPr lang="en-GB" sz="3600" b="1" dirty="0"/>
          </a:p>
        </p:txBody>
      </p:sp>
      <p:sp>
        <p:nvSpPr>
          <p:cNvPr id="9" name="TextBox 8"/>
          <p:cNvSpPr txBox="1"/>
          <p:nvPr/>
        </p:nvSpPr>
        <p:spPr>
          <a:xfrm>
            <a:off x="7477552" y="1615902"/>
            <a:ext cx="445911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t>9</a:t>
            </a:r>
            <a:r>
              <a:rPr lang="en-GB" sz="3600" b="1" dirty="0" smtClean="0"/>
              <a:t>) </a:t>
            </a:r>
            <a:r>
              <a:rPr lang="en-GB" sz="3600" b="1" dirty="0"/>
              <a:t>Los </a:t>
            </a:r>
            <a:r>
              <a:rPr lang="en-GB" sz="3600" b="1" dirty="0" err="1"/>
              <a:t>Estados</a:t>
            </a:r>
            <a:r>
              <a:rPr lang="en-GB" sz="3600" b="1" dirty="0"/>
              <a:t> </a:t>
            </a:r>
            <a:r>
              <a:rPr lang="en-GB" sz="3600" b="1" dirty="0" err="1"/>
              <a:t>Unidos</a:t>
            </a:r>
            <a:r>
              <a:rPr lang="en-GB" sz="3600" b="1" dirty="0"/>
              <a:t> </a:t>
            </a:r>
          </a:p>
        </p:txBody>
      </p:sp>
      <p:sp>
        <p:nvSpPr>
          <p:cNvPr id="10" name="TextBox 9"/>
          <p:cNvSpPr txBox="1"/>
          <p:nvPr/>
        </p:nvSpPr>
        <p:spPr>
          <a:xfrm>
            <a:off x="9081059" y="840517"/>
            <a:ext cx="254134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t>6</a:t>
            </a:r>
            <a:r>
              <a:rPr lang="en-GB" sz="3600" b="1" dirty="0" smtClean="0"/>
              <a:t>) </a:t>
            </a:r>
            <a:r>
              <a:rPr lang="en-GB" sz="3600" b="1" dirty="0" err="1"/>
              <a:t>Inglaterra</a:t>
            </a:r>
            <a:endParaRPr lang="en-GB" sz="3600" b="1" dirty="0"/>
          </a:p>
        </p:txBody>
      </p:sp>
      <p:sp>
        <p:nvSpPr>
          <p:cNvPr id="11" name="TextBox 10"/>
          <p:cNvSpPr txBox="1"/>
          <p:nvPr/>
        </p:nvSpPr>
        <p:spPr>
          <a:xfrm>
            <a:off x="106118" y="2351605"/>
            <a:ext cx="273907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10) </a:t>
            </a:r>
            <a:r>
              <a:rPr lang="en-GB" sz="3600" b="1" dirty="0"/>
              <a:t>Australia</a:t>
            </a:r>
          </a:p>
        </p:txBody>
      </p:sp>
      <p:sp>
        <p:nvSpPr>
          <p:cNvPr id="12" name="TextBox 11"/>
          <p:cNvSpPr txBox="1"/>
          <p:nvPr/>
        </p:nvSpPr>
        <p:spPr>
          <a:xfrm>
            <a:off x="9483931" y="124440"/>
            <a:ext cx="2529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3) </a:t>
            </a:r>
            <a:r>
              <a:rPr lang="en-GB" sz="3600" b="1" dirty="0" err="1"/>
              <a:t>Irlanda</a:t>
            </a:r>
            <a:endParaRPr lang="en-GB" sz="3600" b="1" dirty="0"/>
          </a:p>
        </p:txBody>
      </p:sp>
      <p:sp>
        <p:nvSpPr>
          <p:cNvPr id="13" name="TextBox 12"/>
          <p:cNvSpPr txBox="1"/>
          <p:nvPr/>
        </p:nvSpPr>
        <p:spPr>
          <a:xfrm>
            <a:off x="3135274" y="2365722"/>
            <a:ext cx="305646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11) </a:t>
            </a:r>
            <a:r>
              <a:rPr lang="en-GB" sz="3600" b="1" dirty="0" err="1"/>
              <a:t>Francia</a:t>
            </a:r>
            <a:endParaRPr lang="en-GB" sz="3600" b="1" dirty="0"/>
          </a:p>
        </p:txBody>
      </p:sp>
      <p:sp>
        <p:nvSpPr>
          <p:cNvPr id="14" name="TextBox 13"/>
          <p:cNvSpPr txBox="1"/>
          <p:nvPr/>
        </p:nvSpPr>
        <p:spPr>
          <a:xfrm>
            <a:off x="147042" y="3331348"/>
            <a:ext cx="2241971"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A) England</a:t>
            </a:r>
            <a:endParaRPr lang="en-GB" sz="2800" b="1" dirty="0">
              <a:solidFill>
                <a:schemeClr val="bg1"/>
              </a:solidFill>
            </a:endParaRPr>
          </a:p>
        </p:txBody>
      </p:sp>
      <p:sp>
        <p:nvSpPr>
          <p:cNvPr id="15" name="TextBox 14"/>
          <p:cNvSpPr txBox="1"/>
          <p:nvPr/>
        </p:nvSpPr>
        <p:spPr>
          <a:xfrm>
            <a:off x="2520810" y="3310148"/>
            <a:ext cx="4501162"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B) I am from Scotland</a:t>
            </a:r>
            <a:endParaRPr lang="en-GB" sz="2800" b="1" dirty="0">
              <a:solidFill>
                <a:schemeClr val="bg1"/>
              </a:solidFill>
            </a:endParaRPr>
          </a:p>
        </p:txBody>
      </p:sp>
      <p:sp>
        <p:nvSpPr>
          <p:cNvPr id="16" name="TextBox 15"/>
          <p:cNvSpPr txBox="1"/>
          <p:nvPr/>
        </p:nvSpPr>
        <p:spPr>
          <a:xfrm>
            <a:off x="117691" y="4150597"/>
            <a:ext cx="5533811"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D) What is your name? (informal)</a:t>
            </a:r>
            <a:endParaRPr lang="en-GB" sz="2800" b="1" dirty="0">
              <a:solidFill>
                <a:schemeClr val="bg1"/>
              </a:solidFill>
            </a:endParaRPr>
          </a:p>
        </p:txBody>
      </p:sp>
      <p:sp>
        <p:nvSpPr>
          <p:cNvPr id="17" name="TextBox 16"/>
          <p:cNvSpPr txBox="1"/>
          <p:nvPr/>
        </p:nvSpPr>
        <p:spPr>
          <a:xfrm>
            <a:off x="48151" y="4903963"/>
            <a:ext cx="5422729"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G) Where are you from? (formal)</a:t>
            </a:r>
            <a:endParaRPr lang="en-GB" sz="2800" b="1" dirty="0">
              <a:solidFill>
                <a:schemeClr val="bg1"/>
              </a:solidFill>
            </a:endParaRPr>
          </a:p>
        </p:txBody>
      </p:sp>
      <p:sp>
        <p:nvSpPr>
          <p:cNvPr id="29" name="TextBox 28"/>
          <p:cNvSpPr txBox="1"/>
          <p:nvPr/>
        </p:nvSpPr>
        <p:spPr>
          <a:xfrm>
            <a:off x="7153769" y="3310148"/>
            <a:ext cx="4322094"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C) The United States</a:t>
            </a:r>
            <a:endParaRPr lang="en-GB" sz="2800" b="1" dirty="0">
              <a:solidFill>
                <a:schemeClr val="bg1"/>
              </a:solidFill>
            </a:endParaRPr>
          </a:p>
        </p:txBody>
      </p:sp>
      <p:sp>
        <p:nvSpPr>
          <p:cNvPr id="30" name="TextBox 29"/>
          <p:cNvSpPr txBox="1"/>
          <p:nvPr/>
        </p:nvSpPr>
        <p:spPr>
          <a:xfrm>
            <a:off x="5706760" y="4137246"/>
            <a:ext cx="2559651"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E) France</a:t>
            </a:r>
            <a:endParaRPr lang="en-GB" sz="2800" b="1" dirty="0">
              <a:solidFill>
                <a:schemeClr val="bg1"/>
              </a:solidFill>
            </a:endParaRPr>
          </a:p>
        </p:txBody>
      </p:sp>
      <p:sp>
        <p:nvSpPr>
          <p:cNvPr id="31" name="TextBox 30"/>
          <p:cNvSpPr txBox="1"/>
          <p:nvPr/>
        </p:nvSpPr>
        <p:spPr>
          <a:xfrm>
            <a:off x="95854" y="5696744"/>
            <a:ext cx="3173692"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I) I am from Spain</a:t>
            </a:r>
            <a:endParaRPr lang="en-GB" sz="2800" b="1" dirty="0">
              <a:solidFill>
                <a:schemeClr val="bg1"/>
              </a:solidFill>
            </a:endParaRPr>
          </a:p>
        </p:txBody>
      </p:sp>
      <p:sp>
        <p:nvSpPr>
          <p:cNvPr id="32" name="TextBox 31"/>
          <p:cNvSpPr txBox="1"/>
          <p:nvPr/>
        </p:nvSpPr>
        <p:spPr>
          <a:xfrm>
            <a:off x="5634992" y="4901649"/>
            <a:ext cx="5840871"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H) </a:t>
            </a:r>
            <a:r>
              <a:rPr lang="en-GB" sz="2800" b="1" dirty="0">
                <a:solidFill>
                  <a:schemeClr val="bg1"/>
                </a:solidFill>
              </a:rPr>
              <a:t>What is your name? </a:t>
            </a:r>
            <a:r>
              <a:rPr lang="en-GB" sz="2800" b="1" dirty="0" smtClean="0">
                <a:solidFill>
                  <a:schemeClr val="bg1"/>
                </a:solidFill>
              </a:rPr>
              <a:t>(formal) </a:t>
            </a:r>
            <a:endParaRPr lang="en-GB" sz="2800" b="1" dirty="0">
              <a:solidFill>
                <a:schemeClr val="bg1"/>
              </a:solidFill>
            </a:endParaRPr>
          </a:p>
        </p:txBody>
      </p:sp>
      <p:sp>
        <p:nvSpPr>
          <p:cNvPr id="34" name="TextBox 33"/>
          <p:cNvSpPr txBox="1"/>
          <p:nvPr/>
        </p:nvSpPr>
        <p:spPr>
          <a:xfrm>
            <a:off x="3437395" y="5696744"/>
            <a:ext cx="5443153"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J) </a:t>
            </a:r>
            <a:r>
              <a:rPr lang="en-GB" sz="2800" b="1" dirty="0">
                <a:solidFill>
                  <a:schemeClr val="bg1"/>
                </a:solidFill>
              </a:rPr>
              <a:t>Where are you from? </a:t>
            </a:r>
            <a:r>
              <a:rPr lang="en-GB" sz="2800" b="1" dirty="0" smtClean="0">
                <a:solidFill>
                  <a:schemeClr val="bg1"/>
                </a:solidFill>
              </a:rPr>
              <a:t>(informal)</a:t>
            </a:r>
            <a:endParaRPr lang="en-GB" sz="2800" b="1" dirty="0">
              <a:solidFill>
                <a:schemeClr val="bg1"/>
              </a:solidFill>
            </a:endParaRPr>
          </a:p>
        </p:txBody>
      </p:sp>
      <p:sp>
        <p:nvSpPr>
          <p:cNvPr id="35" name="TextBox 34"/>
          <p:cNvSpPr txBox="1"/>
          <p:nvPr/>
        </p:nvSpPr>
        <p:spPr>
          <a:xfrm>
            <a:off x="8593772" y="4125279"/>
            <a:ext cx="2559651"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F) Ireland</a:t>
            </a:r>
            <a:endParaRPr lang="en-GB" sz="2800" b="1" dirty="0">
              <a:solidFill>
                <a:schemeClr val="bg1"/>
              </a:solidFill>
            </a:endParaRPr>
          </a:p>
        </p:txBody>
      </p:sp>
      <p:sp>
        <p:nvSpPr>
          <p:cNvPr id="36" name="TextBox 35"/>
          <p:cNvSpPr txBox="1"/>
          <p:nvPr/>
        </p:nvSpPr>
        <p:spPr>
          <a:xfrm>
            <a:off x="9011138" y="5696744"/>
            <a:ext cx="2652186" cy="52322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bg1"/>
                </a:solidFill>
              </a:rPr>
              <a:t>K) Australia</a:t>
            </a:r>
            <a:endParaRPr lang="en-GB" sz="2800" b="1" dirty="0">
              <a:solidFill>
                <a:schemeClr val="bg1"/>
              </a:solidFill>
            </a:endParaRPr>
          </a:p>
        </p:txBody>
      </p:sp>
      <p:sp>
        <p:nvSpPr>
          <p:cNvPr id="62" name="Rectangle 61"/>
          <p:cNvSpPr/>
          <p:nvPr/>
        </p:nvSpPr>
        <p:spPr>
          <a:xfrm>
            <a:off x="109996" y="32083"/>
            <a:ext cx="4117695"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70676" y="4116082"/>
            <a:ext cx="5585711"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4309389" y="93497"/>
            <a:ext cx="5139443"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5634992" y="4871347"/>
            <a:ext cx="5824361"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9483931" y="93497"/>
            <a:ext cx="2529000" cy="64633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8588886" y="4029192"/>
            <a:ext cx="2715383" cy="64633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95854" y="770771"/>
            <a:ext cx="3914526"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3400136" y="5659228"/>
            <a:ext cx="5480412"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4105270" y="876762"/>
            <a:ext cx="4734354"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0" y="4881283"/>
            <a:ext cx="5470880"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9011138" y="843571"/>
            <a:ext cx="2652186" cy="64633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107329" y="3269792"/>
            <a:ext cx="2281684" cy="64633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90263" y="1516352"/>
            <a:ext cx="3581106"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90263" y="5581962"/>
            <a:ext cx="3210951" cy="646331"/>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3844439" y="1599506"/>
            <a:ext cx="3581106"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2518836" y="3229981"/>
            <a:ext cx="4503136"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7524262" y="1591188"/>
            <a:ext cx="4464407"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p:cNvSpPr/>
          <p:nvPr/>
        </p:nvSpPr>
        <p:spPr>
          <a:xfrm>
            <a:off x="7170029" y="3275498"/>
            <a:ext cx="4464407" cy="64633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106118" y="2365722"/>
            <a:ext cx="2797040" cy="646331"/>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8917807" y="5625041"/>
            <a:ext cx="2797040" cy="646331"/>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3077306" y="2333166"/>
            <a:ext cx="3334923" cy="646331"/>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5706760" y="4087193"/>
            <a:ext cx="2570648" cy="646331"/>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68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fltVal val="0"/>
                                          </p:val>
                                        </p:tav>
                                        <p:tav tm="100000">
                                          <p:val>
                                            <p:strVal val="#ppt_w"/>
                                          </p:val>
                                        </p:tav>
                                      </p:tavLst>
                                    </p:anim>
                                    <p:anim calcmode="lin" valueType="num">
                                      <p:cBhvr>
                                        <p:cTn id="8" dur="1000" fill="hold"/>
                                        <p:tgtEl>
                                          <p:spTgt spid="62"/>
                                        </p:tgtEl>
                                        <p:attrNameLst>
                                          <p:attrName>ppt_h</p:attrName>
                                        </p:attrNameLst>
                                      </p:cBhvr>
                                      <p:tavLst>
                                        <p:tav tm="0">
                                          <p:val>
                                            <p:fltVal val="0"/>
                                          </p:val>
                                        </p:tav>
                                        <p:tav tm="100000">
                                          <p:val>
                                            <p:strVal val="#ppt_h"/>
                                          </p:val>
                                        </p:tav>
                                      </p:tavLst>
                                    </p:anim>
                                    <p:anim calcmode="lin" valueType="num">
                                      <p:cBhvr>
                                        <p:cTn id="9" dur="1000" fill="hold"/>
                                        <p:tgtEl>
                                          <p:spTgt spid="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1000" fill="hold"/>
                                        <p:tgtEl>
                                          <p:spTgt spid="63"/>
                                        </p:tgtEl>
                                        <p:attrNameLst>
                                          <p:attrName>ppt_w</p:attrName>
                                        </p:attrNameLst>
                                      </p:cBhvr>
                                      <p:tavLst>
                                        <p:tav tm="0">
                                          <p:val>
                                            <p:fltVal val="0"/>
                                          </p:val>
                                        </p:tav>
                                        <p:tav tm="100000">
                                          <p:val>
                                            <p:strVal val="#ppt_w"/>
                                          </p:val>
                                        </p:tav>
                                      </p:tavLst>
                                    </p:anim>
                                    <p:anim calcmode="lin" valueType="num">
                                      <p:cBhvr>
                                        <p:cTn id="14" dur="1000" fill="hold"/>
                                        <p:tgtEl>
                                          <p:spTgt spid="63"/>
                                        </p:tgtEl>
                                        <p:attrNameLst>
                                          <p:attrName>ppt_h</p:attrName>
                                        </p:attrNameLst>
                                      </p:cBhvr>
                                      <p:tavLst>
                                        <p:tav tm="0">
                                          <p:val>
                                            <p:fltVal val="0"/>
                                          </p:val>
                                        </p:tav>
                                        <p:tav tm="100000">
                                          <p:val>
                                            <p:strVal val="#ppt_h"/>
                                          </p:val>
                                        </p:tav>
                                      </p:tavLst>
                                    </p:anim>
                                    <p:anim calcmode="lin" valueType="num">
                                      <p:cBhvr>
                                        <p:cTn id="15"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1000" fill="hold"/>
                                        <p:tgtEl>
                                          <p:spTgt spid="65"/>
                                        </p:tgtEl>
                                        <p:attrNameLst>
                                          <p:attrName>ppt_w</p:attrName>
                                        </p:attrNameLst>
                                      </p:cBhvr>
                                      <p:tavLst>
                                        <p:tav tm="0">
                                          <p:val>
                                            <p:fltVal val="0"/>
                                          </p:val>
                                        </p:tav>
                                        <p:tav tm="100000">
                                          <p:val>
                                            <p:strVal val="#ppt_w"/>
                                          </p:val>
                                        </p:tav>
                                      </p:tavLst>
                                    </p:anim>
                                    <p:anim calcmode="lin" valueType="num">
                                      <p:cBhvr>
                                        <p:cTn id="22" dur="1000" fill="hold"/>
                                        <p:tgtEl>
                                          <p:spTgt spid="65"/>
                                        </p:tgtEl>
                                        <p:attrNameLst>
                                          <p:attrName>ppt_h</p:attrName>
                                        </p:attrNameLst>
                                      </p:cBhvr>
                                      <p:tavLst>
                                        <p:tav tm="0">
                                          <p:val>
                                            <p:fltVal val="0"/>
                                          </p:val>
                                        </p:tav>
                                        <p:tav tm="100000">
                                          <p:val>
                                            <p:strVal val="#ppt_h"/>
                                          </p:val>
                                        </p:tav>
                                      </p:tavLst>
                                    </p:anim>
                                    <p:anim calcmode="lin" valueType="num">
                                      <p:cBhvr>
                                        <p:cTn id="23"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5"/>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1000" fill="hold"/>
                                        <p:tgtEl>
                                          <p:spTgt spid="66"/>
                                        </p:tgtEl>
                                        <p:attrNameLst>
                                          <p:attrName>ppt_w</p:attrName>
                                        </p:attrNameLst>
                                      </p:cBhvr>
                                      <p:tavLst>
                                        <p:tav tm="0">
                                          <p:val>
                                            <p:fltVal val="0"/>
                                          </p:val>
                                        </p:tav>
                                        <p:tav tm="100000">
                                          <p:val>
                                            <p:strVal val="#ppt_w"/>
                                          </p:val>
                                        </p:tav>
                                      </p:tavLst>
                                    </p:anim>
                                    <p:anim calcmode="lin" valueType="num">
                                      <p:cBhvr>
                                        <p:cTn id="28" dur="1000" fill="hold"/>
                                        <p:tgtEl>
                                          <p:spTgt spid="66"/>
                                        </p:tgtEl>
                                        <p:attrNameLst>
                                          <p:attrName>ppt_h</p:attrName>
                                        </p:attrNameLst>
                                      </p:cBhvr>
                                      <p:tavLst>
                                        <p:tav tm="0">
                                          <p:val>
                                            <p:fltVal val="0"/>
                                          </p:val>
                                        </p:tav>
                                        <p:tav tm="100000">
                                          <p:val>
                                            <p:strVal val="#ppt_h"/>
                                          </p:val>
                                        </p:tav>
                                      </p:tavLst>
                                    </p:anim>
                                    <p:anim calcmode="lin" valueType="num">
                                      <p:cBhvr>
                                        <p:cTn id="29" dur="1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p:cTn id="35" dur="1000" fill="hold"/>
                                        <p:tgtEl>
                                          <p:spTgt spid="67"/>
                                        </p:tgtEl>
                                        <p:attrNameLst>
                                          <p:attrName>ppt_w</p:attrName>
                                        </p:attrNameLst>
                                      </p:cBhvr>
                                      <p:tavLst>
                                        <p:tav tm="0">
                                          <p:val>
                                            <p:fltVal val="0"/>
                                          </p:val>
                                        </p:tav>
                                        <p:tav tm="100000">
                                          <p:val>
                                            <p:strVal val="#ppt_w"/>
                                          </p:val>
                                        </p:tav>
                                      </p:tavLst>
                                    </p:anim>
                                    <p:anim calcmode="lin" valueType="num">
                                      <p:cBhvr>
                                        <p:cTn id="36" dur="1000" fill="hold"/>
                                        <p:tgtEl>
                                          <p:spTgt spid="67"/>
                                        </p:tgtEl>
                                        <p:attrNameLst>
                                          <p:attrName>ppt_h</p:attrName>
                                        </p:attrNameLst>
                                      </p:cBhvr>
                                      <p:tavLst>
                                        <p:tav tm="0">
                                          <p:val>
                                            <p:fltVal val="0"/>
                                          </p:val>
                                        </p:tav>
                                        <p:tav tm="100000">
                                          <p:val>
                                            <p:strVal val="#ppt_h"/>
                                          </p:val>
                                        </p:tav>
                                      </p:tavLst>
                                    </p:anim>
                                    <p:anim calcmode="lin" valueType="num">
                                      <p:cBhvr>
                                        <p:cTn id="37"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67"/>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1000" fill="hold"/>
                                        <p:tgtEl>
                                          <p:spTgt spid="68"/>
                                        </p:tgtEl>
                                        <p:attrNameLst>
                                          <p:attrName>ppt_w</p:attrName>
                                        </p:attrNameLst>
                                      </p:cBhvr>
                                      <p:tavLst>
                                        <p:tav tm="0">
                                          <p:val>
                                            <p:fltVal val="0"/>
                                          </p:val>
                                        </p:tav>
                                        <p:tav tm="100000">
                                          <p:val>
                                            <p:strVal val="#ppt_w"/>
                                          </p:val>
                                        </p:tav>
                                      </p:tavLst>
                                    </p:anim>
                                    <p:anim calcmode="lin" valueType="num">
                                      <p:cBhvr>
                                        <p:cTn id="42" dur="1000" fill="hold"/>
                                        <p:tgtEl>
                                          <p:spTgt spid="68"/>
                                        </p:tgtEl>
                                        <p:attrNameLst>
                                          <p:attrName>ppt_h</p:attrName>
                                        </p:attrNameLst>
                                      </p:cBhvr>
                                      <p:tavLst>
                                        <p:tav tm="0">
                                          <p:val>
                                            <p:fltVal val="0"/>
                                          </p:val>
                                        </p:tav>
                                        <p:tav tm="100000">
                                          <p:val>
                                            <p:strVal val="#ppt_h"/>
                                          </p:val>
                                        </p:tav>
                                      </p:tavLst>
                                    </p:anim>
                                    <p:anim calcmode="lin" valueType="num">
                                      <p:cBhvr>
                                        <p:cTn id="43"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1000" fill="hold"/>
                                        <p:tgtEl>
                                          <p:spTgt spid="69"/>
                                        </p:tgtEl>
                                        <p:attrNameLst>
                                          <p:attrName>ppt_w</p:attrName>
                                        </p:attrNameLst>
                                      </p:cBhvr>
                                      <p:tavLst>
                                        <p:tav tm="0">
                                          <p:val>
                                            <p:fltVal val="0"/>
                                          </p:val>
                                        </p:tav>
                                        <p:tav tm="100000">
                                          <p:val>
                                            <p:strVal val="#ppt_w"/>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69"/>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p:cTn id="55" dur="1000" fill="hold"/>
                                        <p:tgtEl>
                                          <p:spTgt spid="70"/>
                                        </p:tgtEl>
                                        <p:attrNameLst>
                                          <p:attrName>ppt_w</p:attrName>
                                        </p:attrNameLst>
                                      </p:cBhvr>
                                      <p:tavLst>
                                        <p:tav tm="0">
                                          <p:val>
                                            <p:fltVal val="0"/>
                                          </p:val>
                                        </p:tav>
                                        <p:tav tm="100000">
                                          <p:val>
                                            <p:strVal val="#ppt_w"/>
                                          </p:val>
                                        </p:tav>
                                      </p:tavLst>
                                    </p:anim>
                                    <p:anim calcmode="lin" valueType="num">
                                      <p:cBhvr>
                                        <p:cTn id="56" dur="1000" fill="hold"/>
                                        <p:tgtEl>
                                          <p:spTgt spid="70"/>
                                        </p:tgtEl>
                                        <p:attrNameLst>
                                          <p:attrName>ppt_h</p:attrName>
                                        </p:attrNameLst>
                                      </p:cBhvr>
                                      <p:tavLst>
                                        <p:tav tm="0">
                                          <p:val>
                                            <p:fltVal val="0"/>
                                          </p:val>
                                        </p:tav>
                                        <p:tav tm="100000">
                                          <p:val>
                                            <p:strVal val="#ppt_h"/>
                                          </p:val>
                                        </p:tav>
                                      </p:tavLst>
                                    </p:anim>
                                    <p:anim calcmode="lin" valueType="num">
                                      <p:cBhvr>
                                        <p:cTn id="57"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 calcmode="lin" valueType="num">
                                      <p:cBhvr>
                                        <p:cTn id="63" dur="1000" fill="hold"/>
                                        <p:tgtEl>
                                          <p:spTgt spid="71"/>
                                        </p:tgtEl>
                                        <p:attrNameLst>
                                          <p:attrName>ppt_w</p:attrName>
                                        </p:attrNameLst>
                                      </p:cBhvr>
                                      <p:tavLst>
                                        <p:tav tm="0">
                                          <p:val>
                                            <p:fltVal val="0"/>
                                          </p:val>
                                        </p:tav>
                                        <p:tav tm="100000">
                                          <p:val>
                                            <p:strVal val="#ppt_w"/>
                                          </p:val>
                                        </p:tav>
                                      </p:tavLst>
                                    </p:anim>
                                    <p:anim calcmode="lin" valueType="num">
                                      <p:cBhvr>
                                        <p:cTn id="64" dur="1000" fill="hold"/>
                                        <p:tgtEl>
                                          <p:spTgt spid="71"/>
                                        </p:tgtEl>
                                        <p:attrNameLst>
                                          <p:attrName>ppt_h</p:attrName>
                                        </p:attrNameLst>
                                      </p:cBhvr>
                                      <p:tavLst>
                                        <p:tav tm="0">
                                          <p:val>
                                            <p:fltVal val="0"/>
                                          </p:val>
                                        </p:tav>
                                        <p:tav tm="100000">
                                          <p:val>
                                            <p:strVal val="#ppt_h"/>
                                          </p:val>
                                        </p:tav>
                                      </p:tavLst>
                                    </p:anim>
                                    <p:anim calcmode="lin" valueType="num">
                                      <p:cBhvr>
                                        <p:cTn id="65"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1"/>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p:cTn id="69" dur="1000" fill="hold"/>
                                        <p:tgtEl>
                                          <p:spTgt spid="72"/>
                                        </p:tgtEl>
                                        <p:attrNameLst>
                                          <p:attrName>ppt_w</p:attrName>
                                        </p:attrNameLst>
                                      </p:cBhvr>
                                      <p:tavLst>
                                        <p:tav tm="0">
                                          <p:val>
                                            <p:fltVal val="0"/>
                                          </p:val>
                                        </p:tav>
                                        <p:tav tm="100000">
                                          <p:val>
                                            <p:strVal val="#ppt_w"/>
                                          </p:val>
                                        </p:tav>
                                      </p:tavLst>
                                    </p:anim>
                                    <p:anim calcmode="lin" valueType="num">
                                      <p:cBhvr>
                                        <p:cTn id="70" dur="1000" fill="hold"/>
                                        <p:tgtEl>
                                          <p:spTgt spid="72"/>
                                        </p:tgtEl>
                                        <p:attrNameLst>
                                          <p:attrName>ppt_h</p:attrName>
                                        </p:attrNameLst>
                                      </p:cBhvr>
                                      <p:tavLst>
                                        <p:tav tm="0">
                                          <p:val>
                                            <p:fltVal val="0"/>
                                          </p:val>
                                        </p:tav>
                                        <p:tav tm="100000">
                                          <p:val>
                                            <p:strVal val="#ppt_h"/>
                                          </p:val>
                                        </p:tav>
                                      </p:tavLst>
                                    </p:anim>
                                    <p:anim calcmode="lin" valueType="num">
                                      <p:cBhvr>
                                        <p:cTn id="71" dur="1000" fill="hold"/>
                                        <p:tgtEl>
                                          <p:spTgt spid="72"/>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p:cTn id="77" dur="1000" fill="hold"/>
                                        <p:tgtEl>
                                          <p:spTgt spid="74"/>
                                        </p:tgtEl>
                                        <p:attrNameLst>
                                          <p:attrName>ppt_w</p:attrName>
                                        </p:attrNameLst>
                                      </p:cBhvr>
                                      <p:tavLst>
                                        <p:tav tm="0">
                                          <p:val>
                                            <p:fltVal val="0"/>
                                          </p:val>
                                        </p:tav>
                                        <p:tav tm="100000">
                                          <p:val>
                                            <p:strVal val="#ppt_w"/>
                                          </p:val>
                                        </p:tav>
                                      </p:tavLst>
                                    </p:anim>
                                    <p:anim calcmode="lin" valueType="num">
                                      <p:cBhvr>
                                        <p:cTn id="78" dur="1000" fill="hold"/>
                                        <p:tgtEl>
                                          <p:spTgt spid="74"/>
                                        </p:tgtEl>
                                        <p:attrNameLst>
                                          <p:attrName>ppt_h</p:attrName>
                                        </p:attrNameLst>
                                      </p:cBhvr>
                                      <p:tavLst>
                                        <p:tav tm="0">
                                          <p:val>
                                            <p:fltVal val="0"/>
                                          </p:val>
                                        </p:tav>
                                        <p:tav tm="100000">
                                          <p:val>
                                            <p:strVal val="#ppt_h"/>
                                          </p:val>
                                        </p:tav>
                                      </p:tavLst>
                                    </p:anim>
                                    <p:anim calcmode="lin" valueType="num">
                                      <p:cBhvr>
                                        <p:cTn id="79" dur="1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74"/>
                                        </p:tgtEl>
                                        <p:attrNameLst>
                                          <p:attrName>ppt_y</p:attrName>
                                        </p:attrNameLst>
                                      </p:cBhvr>
                                      <p:tavLst>
                                        <p:tav tm="0" fmla="#ppt_y+(sin(-2*pi*(1-$))*-#ppt_x+cos(-2*pi*(1-$))*(1-#ppt_y))*(1-$)">
                                          <p:val>
                                            <p:fltVal val="0"/>
                                          </p:val>
                                        </p:tav>
                                        <p:tav tm="100000">
                                          <p:val>
                                            <p:fltVal val="1"/>
                                          </p:val>
                                        </p:tav>
                                      </p:tavLst>
                                    </p:anim>
                                  </p:childTnLst>
                                </p:cTn>
                              </p:par>
                              <p:par>
                                <p:cTn id="81" presetID="15"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p:cTn id="83" dur="1000" fill="hold"/>
                                        <p:tgtEl>
                                          <p:spTgt spid="73"/>
                                        </p:tgtEl>
                                        <p:attrNameLst>
                                          <p:attrName>ppt_w</p:attrName>
                                        </p:attrNameLst>
                                      </p:cBhvr>
                                      <p:tavLst>
                                        <p:tav tm="0">
                                          <p:val>
                                            <p:fltVal val="0"/>
                                          </p:val>
                                        </p:tav>
                                        <p:tav tm="100000">
                                          <p:val>
                                            <p:strVal val="#ppt_w"/>
                                          </p:val>
                                        </p:tav>
                                      </p:tavLst>
                                    </p:anim>
                                    <p:anim calcmode="lin" valueType="num">
                                      <p:cBhvr>
                                        <p:cTn id="84" dur="1000" fill="hold"/>
                                        <p:tgtEl>
                                          <p:spTgt spid="73"/>
                                        </p:tgtEl>
                                        <p:attrNameLst>
                                          <p:attrName>ppt_h</p:attrName>
                                        </p:attrNameLst>
                                      </p:cBhvr>
                                      <p:tavLst>
                                        <p:tav tm="0">
                                          <p:val>
                                            <p:fltVal val="0"/>
                                          </p:val>
                                        </p:tav>
                                        <p:tav tm="100000">
                                          <p:val>
                                            <p:strVal val="#ppt_h"/>
                                          </p:val>
                                        </p:tav>
                                      </p:tavLst>
                                    </p:anim>
                                    <p:anim calcmode="lin" valueType="num">
                                      <p:cBhvr>
                                        <p:cTn id="85"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p:cTn id="91" dur="1000" fill="hold"/>
                                        <p:tgtEl>
                                          <p:spTgt spid="77"/>
                                        </p:tgtEl>
                                        <p:attrNameLst>
                                          <p:attrName>ppt_w</p:attrName>
                                        </p:attrNameLst>
                                      </p:cBhvr>
                                      <p:tavLst>
                                        <p:tav tm="0">
                                          <p:val>
                                            <p:fltVal val="0"/>
                                          </p:val>
                                        </p:tav>
                                        <p:tav tm="100000">
                                          <p:val>
                                            <p:strVal val="#ppt_w"/>
                                          </p:val>
                                        </p:tav>
                                      </p:tavLst>
                                    </p:anim>
                                    <p:anim calcmode="lin" valueType="num">
                                      <p:cBhvr>
                                        <p:cTn id="92" dur="1000" fill="hold"/>
                                        <p:tgtEl>
                                          <p:spTgt spid="77"/>
                                        </p:tgtEl>
                                        <p:attrNameLst>
                                          <p:attrName>ppt_h</p:attrName>
                                        </p:attrNameLst>
                                      </p:cBhvr>
                                      <p:tavLst>
                                        <p:tav tm="0">
                                          <p:val>
                                            <p:fltVal val="0"/>
                                          </p:val>
                                        </p:tav>
                                        <p:tav tm="100000">
                                          <p:val>
                                            <p:strVal val="#ppt_h"/>
                                          </p:val>
                                        </p:tav>
                                      </p:tavLst>
                                    </p:anim>
                                    <p:anim calcmode="lin" valueType="num">
                                      <p:cBhvr>
                                        <p:cTn id="93"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77"/>
                                        </p:tgtEl>
                                        <p:attrNameLst>
                                          <p:attrName>ppt_y</p:attrName>
                                        </p:attrNameLst>
                                      </p:cBhvr>
                                      <p:tavLst>
                                        <p:tav tm="0" fmla="#ppt_y+(sin(-2*pi*(1-$))*-#ppt_x+cos(-2*pi*(1-$))*(1-#ppt_y))*(1-$)">
                                          <p:val>
                                            <p:fltVal val="0"/>
                                          </p:val>
                                        </p:tav>
                                        <p:tav tm="100000">
                                          <p:val>
                                            <p:fltVal val="1"/>
                                          </p:val>
                                        </p:tav>
                                      </p:tavLst>
                                    </p:anim>
                                  </p:childTnLst>
                                </p:cTn>
                              </p:par>
                              <p:par>
                                <p:cTn id="95" presetID="15" presetClass="entr" presetSubtype="0" fill="hold" grpId="0" nodeType="with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1000" fill="hold"/>
                                        <p:tgtEl>
                                          <p:spTgt spid="78"/>
                                        </p:tgtEl>
                                        <p:attrNameLst>
                                          <p:attrName>ppt_w</p:attrName>
                                        </p:attrNameLst>
                                      </p:cBhvr>
                                      <p:tavLst>
                                        <p:tav tm="0">
                                          <p:val>
                                            <p:fltVal val="0"/>
                                          </p:val>
                                        </p:tav>
                                        <p:tav tm="100000">
                                          <p:val>
                                            <p:strVal val="#ppt_w"/>
                                          </p:val>
                                        </p:tav>
                                      </p:tavLst>
                                    </p:anim>
                                    <p:anim calcmode="lin" valueType="num">
                                      <p:cBhvr>
                                        <p:cTn id="98" dur="1000" fill="hold"/>
                                        <p:tgtEl>
                                          <p:spTgt spid="78"/>
                                        </p:tgtEl>
                                        <p:attrNameLst>
                                          <p:attrName>ppt_h</p:attrName>
                                        </p:attrNameLst>
                                      </p:cBhvr>
                                      <p:tavLst>
                                        <p:tav tm="0">
                                          <p:val>
                                            <p:fltVal val="0"/>
                                          </p:val>
                                        </p:tav>
                                        <p:tav tm="100000">
                                          <p:val>
                                            <p:strVal val="#ppt_h"/>
                                          </p:val>
                                        </p:tav>
                                      </p:tavLst>
                                    </p:anim>
                                    <p:anim calcmode="lin" valueType="num">
                                      <p:cBhvr>
                                        <p:cTn id="99"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 fill="hold">
                      <p:stCondLst>
                        <p:cond delay="indefinite"/>
                      </p:stCondLst>
                      <p:childTnLst>
                        <p:par>
                          <p:cTn id="102" fill="hold">
                            <p:stCondLst>
                              <p:cond delay="0"/>
                            </p:stCondLst>
                            <p:childTnLst>
                              <p:par>
                                <p:cTn id="103" presetID="15" presetClass="entr" presetSubtype="0"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1000" fill="hold"/>
                                        <p:tgtEl>
                                          <p:spTgt spid="79"/>
                                        </p:tgtEl>
                                        <p:attrNameLst>
                                          <p:attrName>ppt_w</p:attrName>
                                        </p:attrNameLst>
                                      </p:cBhvr>
                                      <p:tavLst>
                                        <p:tav tm="0">
                                          <p:val>
                                            <p:fltVal val="0"/>
                                          </p:val>
                                        </p:tav>
                                        <p:tav tm="100000">
                                          <p:val>
                                            <p:strVal val="#ppt_w"/>
                                          </p:val>
                                        </p:tav>
                                      </p:tavLst>
                                    </p:anim>
                                    <p:anim calcmode="lin" valueType="num">
                                      <p:cBhvr>
                                        <p:cTn id="106" dur="1000" fill="hold"/>
                                        <p:tgtEl>
                                          <p:spTgt spid="79"/>
                                        </p:tgtEl>
                                        <p:attrNameLst>
                                          <p:attrName>ppt_h</p:attrName>
                                        </p:attrNameLst>
                                      </p:cBhvr>
                                      <p:tavLst>
                                        <p:tav tm="0">
                                          <p:val>
                                            <p:fltVal val="0"/>
                                          </p:val>
                                        </p:tav>
                                        <p:tav tm="100000">
                                          <p:val>
                                            <p:strVal val="#ppt_h"/>
                                          </p:val>
                                        </p:tav>
                                      </p:tavLst>
                                    </p:anim>
                                    <p:anim calcmode="lin" valueType="num">
                                      <p:cBhvr>
                                        <p:cTn id="107"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79"/>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grpId="0" nodeType="withEffect">
                                  <p:stCondLst>
                                    <p:cond delay="0"/>
                                  </p:stCondLst>
                                  <p:childTnLst>
                                    <p:set>
                                      <p:cBhvr>
                                        <p:cTn id="110" dur="1" fill="hold">
                                          <p:stCondLst>
                                            <p:cond delay="0"/>
                                          </p:stCondLst>
                                        </p:cTn>
                                        <p:tgtEl>
                                          <p:spTgt spid="81"/>
                                        </p:tgtEl>
                                        <p:attrNameLst>
                                          <p:attrName>style.visibility</p:attrName>
                                        </p:attrNameLst>
                                      </p:cBhvr>
                                      <p:to>
                                        <p:strVal val="visible"/>
                                      </p:to>
                                    </p:set>
                                    <p:anim calcmode="lin" valueType="num">
                                      <p:cBhvr>
                                        <p:cTn id="111" dur="1000" fill="hold"/>
                                        <p:tgtEl>
                                          <p:spTgt spid="81"/>
                                        </p:tgtEl>
                                        <p:attrNameLst>
                                          <p:attrName>ppt_w</p:attrName>
                                        </p:attrNameLst>
                                      </p:cBhvr>
                                      <p:tavLst>
                                        <p:tav tm="0">
                                          <p:val>
                                            <p:fltVal val="0"/>
                                          </p:val>
                                        </p:tav>
                                        <p:tav tm="100000">
                                          <p:val>
                                            <p:strVal val="#ppt_w"/>
                                          </p:val>
                                        </p:tav>
                                      </p:tavLst>
                                    </p:anim>
                                    <p:anim calcmode="lin" valueType="num">
                                      <p:cBhvr>
                                        <p:cTn id="112" dur="1000" fill="hold"/>
                                        <p:tgtEl>
                                          <p:spTgt spid="81"/>
                                        </p:tgtEl>
                                        <p:attrNameLst>
                                          <p:attrName>ppt_h</p:attrName>
                                        </p:attrNameLst>
                                      </p:cBhvr>
                                      <p:tavLst>
                                        <p:tav tm="0">
                                          <p:val>
                                            <p:fltVal val="0"/>
                                          </p:val>
                                        </p:tav>
                                        <p:tav tm="100000">
                                          <p:val>
                                            <p:strVal val="#ppt_h"/>
                                          </p:val>
                                        </p:tav>
                                      </p:tavLst>
                                    </p:anim>
                                    <p:anim calcmode="lin" valueType="num">
                                      <p:cBhvr>
                                        <p:cTn id="113"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 fill="hold">
                      <p:stCondLst>
                        <p:cond delay="indefinite"/>
                      </p:stCondLst>
                      <p:childTnLst>
                        <p:par>
                          <p:cTn id="116" fill="hold">
                            <p:stCondLst>
                              <p:cond delay="0"/>
                            </p:stCondLst>
                            <p:childTnLst>
                              <p:par>
                                <p:cTn id="117" presetID="15" presetClass="entr" presetSubtype="0" fill="hold" grpId="0" nodeType="clickEffect">
                                  <p:stCondLst>
                                    <p:cond delay="0"/>
                                  </p:stCondLst>
                                  <p:childTnLst>
                                    <p:set>
                                      <p:cBhvr>
                                        <p:cTn id="118" dur="1" fill="hold">
                                          <p:stCondLst>
                                            <p:cond delay="0"/>
                                          </p:stCondLst>
                                        </p:cTn>
                                        <p:tgtEl>
                                          <p:spTgt spid="82"/>
                                        </p:tgtEl>
                                        <p:attrNameLst>
                                          <p:attrName>style.visibility</p:attrName>
                                        </p:attrNameLst>
                                      </p:cBhvr>
                                      <p:to>
                                        <p:strVal val="visible"/>
                                      </p:to>
                                    </p:set>
                                    <p:anim calcmode="lin" valueType="num">
                                      <p:cBhvr>
                                        <p:cTn id="119" dur="1000" fill="hold"/>
                                        <p:tgtEl>
                                          <p:spTgt spid="82"/>
                                        </p:tgtEl>
                                        <p:attrNameLst>
                                          <p:attrName>ppt_w</p:attrName>
                                        </p:attrNameLst>
                                      </p:cBhvr>
                                      <p:tavLst>
                                        <p:tav tm="0">
                                          <p:val>
                                            <p:fltVal val="0"/>
                                          </p:val>
                                        </p:tav>
                                        <p:tav tm="100000">
                                          <p:val>
                                            <p:strVal val="#ppt_w"/>
                                          </p:val>
                                        </p:tav>
                                      </p:tavLst>
                                    </p:anim>
                                    <p:anim calcmode="lin" valueType="num">
                                      <p:cBhvr>
                                        <p:cTn id="120" dur="1000" fill="hold"/>
                                        <p:tgtEl>
                                          <p:spTgt spid="82"/>
                                        </p:tgtEl>
                                        <p:attrNameLst>
                                          <p:attrName>ppt_h</p:attrName>
                                        </p:attrNameLst>
                                      </p:cBhvr>
                                      <p:tavLst>
                                        <p:tav tm="0">
                                          <p:val>
                                            <p:fltVal val="0"/>
                                          </p:val>
                                        </p:tav>
                                        <p:tav tm="100000">
                                          <p:val>
                                            <p:strVal val="#ppt_h"/>
                                          </p:val>
                                        </p:tav>
                                      </p:tavLst>
                                    </p:anim>
                                    <p:anim calcmode="lin" valueType="num">
                                      <p:cBhvr>
                                        <p:cTn id="12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82"/>
                                        </p:tgtEl>
                                        <p:attrNameLst>
                                          <p:attrName>ppt_y</p:attrName>
                                        </p:attrNameLst>
                                      </p:cBhvr>
                                      <p:tavLst>
                                        <p:tav tm="0" fmla="#ppt_y+(sin(-2*pi*(1-$))*-#ppt_x+cos(-2*pi*(1-$))*(1-#ppt_y))*(1-$)">
                                          <p:val>
                                            <p:fltVal val="0"/>
                                          </p:val>
                                        </p:tav>
                                        <p:tav tm="100000">
                                          <p:val>
                                            <p:fltVal val="1"/>
                                          </p:val>
                                        </p:tav>
                                      </p:tavLst>
                                    </p:anim>
                                  </p:childTnLst>
                                </p:cTn>
                              </p:par>
                              <p:par>
                                <p:cTn id="123" presetID="15" presetClass="entr" presetSubtype="0" fill="hold" grpId="0" nodeType="withEffect">
                                  <p:stCondLst>
                                    <p:cond delay="0"/>
                                  </p:stCondLst>
                                  <p:childTnLst>
                                    <p:set>
                                      <p:cBhvr>
                                        <p:cTn id="124" dur="1" fill="hold">
                                          <p:stCondLst>
                                            <p:cond delay="0"/>
                                          </p:stCondLst>
                                        </p:cTn>
                                        <p:tgtEl>
                                          <p:spTgt spid="83"/>
                                        </p:tgtEl>
                                        <p:attrNameLst>
                                          <p:attrName>style.visibility</p:attrName>
                                        </p:attrNameLst>
                                      </p:cBhvr>
                                      <p:to>
                                        <p:strVal val="visible"/>
                                      </p:to>
                                    </p:set>
                                    <p:anim calcmode="lin" valueType="num">
                                      <p:cBhvr>
                                        <p:cTn id="125" dur="1000" fill="hold"/>
                                        <p:tgtEl>
                                          <p:spTgt spid="83"/>
                                        </p:tgtEl>
                                        <p:attrNameLst>
                                          <p:attrName>ppt_w</p:attrName>
                                        </p:attrNameLst>
                                      </p:cBhvr>
                                      <p:tavLst>
                                        <p:tav tm="0">
                                          <p:val>
                                            <p:fltVal val="0"/>
                                          </p:val>
                                        </p:tav>
                                        <p:tav tm="100000">
                                          <p:val>
                                            <p:strVal val="#ppt_w"/>
                                          </p:val>
                                        </p:tav>
                                      </p:tavLst>
                                    </p:anim>
                                    <p:anim calcmode="lin" valueType="num">
                                      <p:cBhvr>
                                        <p:cTn id="126" dur="1000" fill="hold"/>
                                        <p:tgtEl>
                                          <p:spTgt spid="83"/>
                                        </p:tgtEl>
                                        <p:attrNameLst>
                                          <p:attrName>ppt_h</p:attrName>
                                        </p:attrNameLst>
                                      </p:cBhvr>
                                      <p:tavLst>
                                        <p:tav tm="0">
                                          <p:val>
                                            <p:fltVal val="0"/>
                                          </p:val>
                                        </p:tav>
                                        <p:tav tm="100000">
                                          <p:val>
                                            <p:strVal val="#ppt_h"/>
                                          </p:val>
                                        </p:tav>
                                      </p:tavLst>
                                    </p:anim>
                                    <p:anim calcmode="lin" valueType="num">
                                      <p:cBhvr>
                                        <p:cTn id="127"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128"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9" fill="hold">
                      <p:stCondLst>
                        <p:cond delay="indefinite"/>
                      </p:stCondLst>
                      <p:childTnLst>
                        <p:par>
                          <p:cTn id="130" fill="hold">
                            <p:stCondLst>
                              <p:cond delay="0"/>
                            </p:stCondLst>
                            <p:childTnLst>
                              <p:par>
                                <p:cTn id="131" presetID="15" presetClass="entr" presetSubtype="0" fill="hold" grpId="0" nodeType="clickEffect">
                                  <p:stCondLst>
                                    <p:cond delay="0"/>
                                  </p:stCondLst>
                                  <p:childTnLst>
                                    <p:set>
                                      <p:cBhvr>
                                        <p:cTn id="132" dur="1" fill="hold">
                                          <p:stCondLst>
                                            <p:cond delay="0"/>
                                          </p:stCondLst>
                                        </p:cTn>
                                        <p:tgtEl>
                                          <p:spTgt spid="84"/>
                                        </p:tgtEl>
                                        <p:attrNameLst>
                                          <p:attrName>style.visibility</p:attrName>
                                        </p:attrNameLst>
                                      </p:cBhvr>
                                      <p:to>
                                        <p:strVal val="visible"/>
                                      </p:to>
                                    </p:set>
                                    <p:anim calcmode="lin" valueType="num">
                                      <p:cBhvr>
                                        <p:cTn id="133" dur="1000" fill="hold"/>
                                        <p:tgtEl>
                                          <p:spTgt spid="84"/>
                                        </p:tgtEl>
                                        <p:attrNameLst>
                                          <p:attrName>ppt_w</p:attrName>
                                        </p:attrNameLst>
                                      </p:cBhvr>
                                      <p:tavLst>
                                        <p:tav tm="0">
                                          <p:val>
                                            <p:fltVal val="0"/>
                                          </p:val>
                                        </p:tav>
                                        <p:tav tm="100000">
                                          <p:val>
                                            <p:strVal val="#ppt_w"/>
                                          </p:val>
                                        </p:tav>
                                      </p:tavLst>
                                    </p:anim>
                                    <p:anim calcmode="lin" valueType="num">
                                      <p:cBhvr>
                                        <p:cTn id="134" dur="1000" fill="hold"/>
                                        <p:tgtEl>
                                          <p:spTgt spid="84"/>
                                        </p:tgtEl>
                                        <p:attrNameLst>
                                          <p:attrName>ppt_h</p:attrName>
                                        </p:attrNameLst>
                                      </p:cBhvr>
                                      <p:tavLst>
                                        <p:tav tm="0">
                                          <p:val>
                                            <p:fltVal val="0"/>
                                          </p:val>
                                        </p:tav>
                                        <p:tav tm="100000">
                                          <p:val>
                                            <p:strVal val="#ppt_h"/>
                                          </p:val>
                                        </p:tav>
                                      </p:tavLst>
                                    </p:anim>
                                    <p:anim calcmode="lin" valueType="num">
                                      <p:cBhvr>
                                        <p:cTn id="135" dur="1000" fill="hold"/>
                                        <p:tgtEl>
                                          <p:spTgt spid="84"/>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84"/>
                                        </p:tgtEl>
                                        <p:attrNameLst>
                                          <p:attrName>ppt_y</p:attrName>
                                        </p:attrNameLst>
                                      </p:cBhvr>
                                      <p:tavLst>
                                        <p:tav tm="0" fmla="#ppt_y+(sin(-2*pi*(1-$))*-#ppt_x+cos(-2*pi*(1-$))*(1-#ppt_y))*(1-$)">
                                          <p:val>
                                            <p:fltVal val="0"/>
                                          </p:val>
                                        </p:tav>
                                        <p:tav tm="100000">
                                          <p:val>
                                            <p:fltVal val="1"/>
                                          </p:val>
                                        </p:tav>
                                      </p:tavLst>
                                    </p:anim>
                                  </p:childTnLst>
                                </p:cTn>
                              </p:par>
                              <p:par>
                                <p:cTn id="137" presetID="15" presetClass="entr" presetSubtype="0" fill="hold" grpId="0" nodeType="withEffect">
                                  <p:stCondLst>
                                    <p:cond delay="0"/>
                                  </p:stCondLst>
                                  <p:childTnLst>
                                    <p:set>
                                      <p:cBhvr>
                                        <p:cTn id="138" dur="1" fill="hold">
                                          <p:stCondLst>
                                            <p:cond delay="0"/>
                                          </p:stCondLst>
                                        </p:cTn>
                                        <p:tgtEl>
                                          <p:spTgt spid="85"/>
                                        </p:tgtEl>
                                        <p:attrNameLst>
                                          <p:attrName>style.visibility</p:attrName>
                                        </p:attrNameLst>
                                      </p:cBhvr>
                                      <p:to>
                                        <p:strVal val="visible"/>
                                      </p:to>
                                    </p:set>
                                    <p:anim calcmode="lin" valueType="num">
                                      <p:cBhvr>
                                        <p:cTn id="139" dur="1000" fill="hold"/>
                                        <p:tgtEl>
                                          <p:spTgt spid="85"/>
                                        </p:tgtEl>
                                        <p:attrNameLst>
                                          <p:attrName>ppt_w</p:attrName>
                                        </p:attrNameLst>
                                      </p:cBhvr>
                                      <p:tavLst>
                                        <p:tav tm="0">
                                          <p:val>
                                            <p:fltVal val="0"/>
                                          </p:val>
                                        </p:tav>
                                        <p:tav tm="100000">
                                          <p:val>
                                            <p:strVal val="#ppt_w"/>
                                          </p:val>
                                        </p:tav>
                                      </p:tavLst>
                                    </p:anim>
                                    <p:anim calcmode="lin" valueType="num">
                                      <p:cBhvr>
                                        <p:cTn id="140" dur="1000" fill="hold"/>
                                        <p:tgtEl>
                                          <p:spTgt spid="85"/>
                                        </p:tgtEl>
                                        <p:attrNameLst>
                                          <p:attrName>ppt_h</p:attrName>
                                        </p:attrNameLst>
                                      </p:cBhvr>
                                      <p:tavLst>
                                        <p:tav tm="0">
                                          <p:val>
                                            <p:fltVal val="0"/>
                                          </p:val>
                                        </p:tav>
                                        <p:tav tm="100000">
                                          <p:val>
                                            <p:strVal val="#ppt_h"/>
                                          </p:val>
                                        </p:tav>
                                      </p:tavLst>
                                    </p:anim>
                                    <p:anim calcmode="lin" valueType="num">
                                      <p:cBhvr>
                                        <p:cTn id="141"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142" dur="1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3" fill="hold">
                      <p:stCondLst>
                        <p:cond delay="indefinite"/>
                      </p:stCondLst>
                      <p:childTnLst>
                        <p:par>
                          <p:cTn id="144" fill="hold">
                            <p:stCondLst>
                              <p:cond delay="0"/>
                            </p:stCondLst>
                            <p:childTnLst>
                              <p:par>
                                <p:cTn id="145" presetID="15" presetClass="entr" presetSubtype="0" fill="hold" grpId="0" nodeType="clickEffect">
                                  <p:stCondLst>
                                    <p:cond delay="0"/>
                                  </p:stCondLst>
                                  <p:childTnLst>
                                    <p:set>
                                      <p:cBhvr>
                                        <p:cTn id="146" dur="1" fill="hold">
                                          <p:stCondLst>
                                            <p:cond delay="0"/>
                                          </p:stCondLst>
                                        </p:cTn>
                                        <p:tgtEl>
                                          <p:spTgt spid="86"/>
                                        </p:tgtEl>
                                        <p:attrNameLst>
                                          <p:attrName>style.visibility</p:attrName>
                                        </p:attrNameLst>
                                      </p:cBhvr>
                                      <p:to>
                                        <p:strVal val="visible"/>
                                      </p:to>
                                    </p:set>
                                    <p:anim calcmode="lin" valueType="num">
                                      <p:cBhvr>
                                        <p:cTn id="147" dur="1000" fill="hold"/>
                                        <p:tgtEl>
                                          <p:spTgt spid="86"/>
                                        </p:tgtEl>
                                        <p:attrNameLst>
                                          <p:attrName>ppt_w</p:attrName>
                                        </p:attrNameLst>
                                      </p:cBhvr>
                                      <p:tavLst>
                                        <p:tav tm="0">
                                          <p:val>
                                            <p:fltVal val="0"/>
                                          </p:val>
                                        </p:tav>
                                        <p:tav tm="100000">
                                          <p:val>
                                            <p:strVal val="#ppt_w"/>
                                          </p:val>
                                        </p:tav>
                                      </p:tavLst>
                                    </p:anim>
                                    <p:anim calcmode="lin" valueType="num">
                                      <p:cBhvr>
                                        <p:cTn id="148" dur="1000" fill="hold"/>
                                        <p:tgtEl>
                                          <p:spTgt spid="86"/>
                                        </p:tgtEl>
                                        <p:attrNameLst>
                                          <p:attrName>ppt_h</p:attrName>
                                        </p:attrNameLst>
                                      </p:cBhvr>
                                      <p:tavLst>
                                        <p:tav tm="0">
                                          <p:val>
                                            <p:fltVal val="0"/>
                                          </p:val>
                                        </p:tav>
                                        <p:tav tm="100000">
                                          <p:val>
                                            <p:strVal val="#ppt_h"/>
                                          </p:val>
                                        </p:tav>
                                      </p:tavLst>
                                    </p:anim>
                                    <p:anim calcmode="lin" valueType="num">
                                      <p:cBhvr>
                                        <p:cTn id="149"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86"/>
                                        </p:tgtEl>
                                        <p:attrNameLst>
                                          <p:attrName>ppt_y</p:attrName>
                                        </p:attrNameLst>
                                      </p:cBhvr>
                                      <p:tavLst>
                                        <p:tav tm="0" fmla="#ppt_y+(sin(-2*pi*(1-$))*-#ppt_x+cos(-2*pi*(1-$))*(1-#ppt_y))*(1-$)">
                                          <p:val>
                                            <p:fltVal val="0"/>
                                          </p:val>
                                        </p:tav>
                                        <p:tav tm="100000">
                                          <p:val>
                                            <p:fltVal val="1"/>
                                          </p:val>
                                        </p:tav>
                                      </p:tavLst>
                                    </p:anim>
                                  </p:childTnLst>
                                </p:cTn>
                              </p:par>
                              <p:par>
                                <p:cTn id="151" presetID="15" presetClass="entr" presetSubtype="0" fill="hold" grpId="0" nodeType="withEffect">
                                  <p:stCondLst>
                                    <p:cond delay="0"/>
                                  </p:stCondLst>
                                  <p:childTnLst>
                                    <p:set>
                                      <p:cBhvr>
                                        <p:cTn id="152" dur="1" fill="hold">
                                          <p:stCondLst>
                                            <p:cond delay="0"/>
                                          </p:stCondLst>
                                        </p:cTn>
                                        <p:tgtEl>
                                          <p:spTgt spid="87"/>
                                        </p:tgtEl>
                                        <p:attrNameLst>
                                          <p:attrName>style.visibility</p:attrName>
                                        </p:attrNameLst>
                                      </p:cBhvr>
                                      <p:to>
                                        <p:strVal val="visible"/>
                                      </p:to>
                                    </p:set>
                                    <p:anim calcmode="lin" valueType="num">
                                      <p:cBhvr>
                                        <p:cTn id="153" dur="1000" fill="hold"/>
                                        <p:tgtEl>
                                          <p:spTgt spid="87"/>
                                        </p:tgtEl>
                                        <p:attrNameLst>
                                          <p:attrName>ppt_w</p:attrName>
                                        </p:attrNameLst>
                                      </p:cBhvr>
                                      <p:tavLst>
                                        <p:tav tm="0">
                                          <p:val>
                                            <p:fltVal val="0"/>
                                          </p:val>
                                        </p:tav>
                                        <p:tav tm="100000">
                                          <p:val>
                                            <p:strVal val="#ppt_w"/>
                                          </p:val>
                                        </p:tav>
                                      </p:tavLst>
                                    </p:anim>
                                    <p:anim calcmode="lin" valueType="num">
                                      <p:cBhvr>
                                        <p:cTn id="154" dur="1000" fill="hold"/>
                                        <p:tgtEl>
                                          <p:spTgt spid="87"/>
                                        </p:tgtEl>
                                        <p:attrNameLst>
                                          <p:attrName>ppt_h</p:attrName>
                                        </p:attrNameLst>
                                      </p:cBhvr>
                                      <p:tavLst>
                                        <p:tav tm="0">
                                          <p:val>
                                            <p:fltVal val="0"/>
                                          </p:val>
                                        </p:tav>
                                        <p:tav tm="100000">
                                          <p:val>
                                            <p:strVal val="#ppt_h"/>
                                          </p:val>
                                        </p:tav>
                                      </p:tavLst>
                                    </p:anim>
                                    <p:anim calcmode="lin" valueType="num">
                                      <p:cBhvr>
                                        <p:cTn id="155"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156" dur="1000" fill="hold"/>
                                        <p:tgtEl>
                                          <p:spTgt spid="8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7" grpId="0" animBg="1"/>
      <p:bldP spid="78" grpId="0" animBg="1"/>
      <p:bldP spid="79" grpId="0" animBg="1"/>
      <p:bldP spid="81" grpId="0" animBg="1"/>
      <p:bldP spid="82" grpId="0" animBg="1"/>
      <p:bldP spid="83" grpId="0" animBg="1"/>
      <p:bldP spid="84" grpId="0" animBg="1"/>
      <p:bldP spid="85" grpId="0" animBg="1"/>
      <p:bldP spid="86" grpId="0" animBg="1"/>
      <p:bldP spid="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7" y="2550717"/>
            <a:ext cx="2949024" cy="3744575"/>
          </a:xfrm>
          <a:prstGeom prst="rect">
            <a:avLst/>
          </a:prstGeom>
        </p:spPr>
      </p:pic>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Saying how you are feeling</a:t>
            </a:r>
            <a:endParaRPr lang="en-GB" sz="4800" b="1" dirty="0">
              <a:ln w="22225">
                <a:solidFill>
                  <a:srgbClr val="FFFF00"/>
                </a:solidFill>
                <a:prstDash val="solid"/>
              </a:ln>
              <a:solidFill>
                <a:srgbClr val="FF0000"/>
              </a:solidFill>
            </a:endParaRPr>
          </a:p>
        </p:txBody>
      </p:sp>
      <p:sp>
        <p:nvSpPr>
          <p:cNvPr id="4" name="Rectangle 3"/>
          <p:cNvSpPr/>
          <p:nvPr/>
        </p:nvSpPr>
        <p:spPr>
          <a:xfrm>
            <a:off x="3723248" y="2360247"/>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dirty="0" smtClean="0">
                <a:solidFill>
                  <a:srgbClr val="FF0000"/>
                </a:solidFill>
                <a:hlinkClick r:id="rId3"/>
              </a:rPr>
              <a:t>https://radiolingua.com/2008/10/lesson-01-coffee-break-spanish</a:t>
            </a:r>
            <a:endParaRPr lang="en-GB" sz="3200" dirty="0">
              <a:solidFill>
                <a:srgbClr val="FF0000"/>
              </a:solidFill>
            </a:endParaRPr>
          </a:p>
        </p:txBody>
      </p:sp>
      <p:sp>
        <p:nvSpPr>
          <p:cNvPr id="5" name="TextBox 4"/>
          <p:cNvSpPr txBox="1"/>
          <p:nvPr/>
        </p:nvSpPr>
        <p:spPr>
          <a:xfrm>
            <a:off x="3723248" y="3550007"/>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Click on the hyperlink. This will take you to the page. Then press play!</a:t>
            </a:r>
            <a:endParaRPr lang="en-GB" sz="32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248" y="4720524"/>
            <a:ext cx="7942552" cy="2039901"/>
          </a:xfrm>
          <a:prstGeom prst="rect">
            <a:avLst/>
          </a:prstGeom>
        </p:spPr>
      </p:pic>
    </p:spTree>
    <p:extLst>
      <p:ext uri="{BB962C8B-B14F-4D97-AF65-F5344CB8AC3E}">
        <p14:creationId xmlns:p14="http://schemas.microsoft.com/office/powerpoint/2010/main" val="23955734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7" y="2550717"/>
            <a:ext cx="2949024" cy="3744575"/>
          </a:xfrm>
          <a:prstGeom prst="rect">
            <a:avLst/>
          </a:prstGeom>
        </p:spPr>
      </p:pic>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Saying how you are feeling</a:t>
            </a:r>
            <a:endParaRPr lang="en-GB" sz="4800" b="1" dirty="0">
              <a:ln w="22225">
                <a:solidFill>
                  <a:srgbClr val="FFFF00"/>
                </a:solidFill>
                <a:prstDash val="solid"/>
              </a:ln>
              <a:solidFill>
                <a:srgbClr val="FF0000"/>
              </a:solidFill>
            </a:endParaRPr>
          </a:p>
        </p:txBody>
      </p:sp>
      <p:sp>
        <p:nvSpPr>
          <p:cNvPr id="5" name="TextBox 4"/>
          <p:cNvSpPr txBox="1"/>
          <p:nvPr/>
        </p:nvSpPr>
        <p:spPr>
          <a:xfrm>
            <a:off x="3624774" y="2527530"/>
            <a:ext cx="7942552"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The next slide has a Spanish conversation. You could practise this with a friend or family member. Notice that Spanish uses upside down exclamation and question marks. Spanish is the only language which uses these!</a:t>
            </a:r>
            <a:endParaRPr lang="en-GB" sz="3200" b="1" dirty="0"/>
          </a:p>
        </p:txBody>
      </p:sp>
    </p:spTree>
    <p:extLst>
      <p:ext uri="{BB962C8B-B14F-4D97-AF65-F5344CB8AC3E}">
        <p14:creationId xmlns:p14="http://schemas.microsoft.com/office/powerpoint/2010/main" val="39169287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171" y="1484142"/>
            <a:ext cx="1451610" cy="21056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5" y="211016"/>
            <a:ext cx="1365635" cy="1556824"/>
          </a:xfrm>
          <a:prstGeom prst="rect">
            <a:avLst/>
          </a:prstGeom>
        </p:spPr>
      </p:pic>
      <p:sp>
        <p:nvSpPr>
          <p:cNvPr id="4" name="Oval Callout 3"/>
          <p:cNvSpPr/>
          <p:nvPr/>
        </p:nvSpPr>
        <p:spPr>
          <a:xfrm flipH="1">
            <a:off x="3840814" y="1601262"/>
            <a:ext cx="6483356" cy="1730326"/>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a:t>
            </a:r>
            <a:r>
              <a:rPr lang="en-GB" sz="4400" b="1" dirty="0" err="1" smtClean="0">
                <a:solidFill>
                  <a:schemeClr val="tx1"/>
                </a:solidFill>
              </a:rPr>
              <a:t>Muy</a:t>
            </a:r>
            <a:r>
              <a:rPr lang="en-GB" sz="4400" b="1" dirty="0" smtClean="0">
                <a:solidFill>
                  <a:schemeClr val="tx1"/>
                </a:solidFill>
              </a:rPr>
              <a:t> </a:t>
            </a:r>
            <a:r>
              <a:rPr lang="en-GB" sz="4400" b="1" dirty="0" err="1" smtClean="0">
                <a:solidFill>
                  <a:schemeClr val="tx1"/>
                </a:solidFill>
              </a:rPr>
              <a:t>bien</a:t>
            </a:r>
            <a:r>
              <a:rPr lang="en-GB" sz="4400" b="1" dirty="0" smtClean="0">
                <a:solidFill>
                  <a:schemeClr val="tx1"/>
                </a:solidFill>
              </a:rPr>
              <a:t> </a:t>
            </a:r>
            <a:r>
              <a:rPr lang="en-GB" sz="4400" b="1" dirty="0" err="1" smtClean="0">
                <a:solidFill>
                  <a:schemeClr val="tx1"/>
                </a:solidFill>
              </a:rPr>
              <a:t>gracias</a:t>
            </a:r>
            <a:r>
              <a:rPr lang="en-GB" sz="4400" b="1" dirty="0" smtClean="0">
                <a:solidFill>
                  <a:schemeClr val="tx1"/>
                </a:solidFill>
              </a:rPr>
              <a:t>! ¿Y </a:t>
            </a:r>
            <a:r>
              <a:rPr lang="en-GB" sz="4400" b="1" dirty="0" err="1" smtClean="0">
                <a:solidFill>
                  <a:schemeClr val="tx1"/>
                </a:solidFill>
              </a:rPr>
              <a:t>t</a:t>
            </a:r>
            <a:r>
              <a:rPr lang="en-GB" sz="4400" b="1" dirty="0" err="1" smtClean="0">
                <a:solidFill>
                  <a:schemeClr val="tx1"/>
                </a:solidFill>
                <a:latin typeface="Calibri" panose="020F0502020204030204" pitchFamily="34" charset="0"/>
                <a:cs typeface="Calibri" panose="020F0502020204030204" pitchFamily="34" charset="0"/>
              </a:rPr>
              <a:t>ú</a:t>
            </a:r>
            <a:r>
              <a:rPr lang="en-GB" sz="4400" b="1" dirty="0" smtClean="0">
                <a:solidFill>
                  <a:schemeClr val="tx1"/>
                </a:solidFill>
              </a:rPr>
              <a:t>?</a:t>
            </a:r>
            <a:endParaRPr lang="en-GB" sz="4400" b="1" dirty="0">
              <a:solidFill>
                <a:schemeClr val="tx1"/>
              </a:solidFill>
            </a:endParaRPr>
          </a:p>
        </p:txBody>
      </p:sp>
      <p:sp>
        <p:nvSpPr>
          <p:cNvPr id="5" name="Oval Callout 4"/>
          <p:cNvSpPr/>
          <p:nvPr/>
        </p:nvSpPr>
        <p:spPr>
          <a:xfrm>
            <a:off x="2142583" y="112542"/>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a:t>¡</a:t>
            </a:r>
            <a:r>
              <a:rPr lang="en-GB" sz="4400" b="1" dirty="0" err="1"/>
              <a:t>Hola</a:t>
            </a:r>
            <a:r>
              <a:rPr lang="en-GB" sz="4400" b="1" dirty="0"/>
              <a:t>! ¿</a:t>
            </a:r>
            <a:r>
              <a:rPr lang="en-GB" sz="4400" b="1" dirty="0" err="1"/>
              <a:t>Qué</a:t>
            </a:r>
            <a:r>
              <a:rPr lang="en-GB" sz="4400" b="1" dirty="0"/>
              <a:t> </a:t>
            </a:r>
            <a:r>
              <a:rPr lang="en-GB" sz="4400" b="1" dirty="0" err="1"/>
              <a:t>tal</a:t>
            </a:r>
            <a:r>
              <a:rPr lang="en-GB" sz="4400" b="1" dirty="0"/>
              <a:t>?</a:t>
            </a:r>
          </a:p>
        </p:txBody>
      </p:sp>
      <p:sp>
        <p:nvSpPr>
          <p:cNvPr id="6" name="Oval Callout 5"/>
          <p:cNvSpPr/>
          <p:nvPr/>
        </p:nvSpPr>
        <p:spPr>
          <a:xfrm>
            <a:off x="2142582" y="3655256"/>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a:t>
            </a:r>
            <a:r>
              <a:rPr lang="en-GB" sz="4400" b="1" dirty="0" err="1" smtClean="0"/>
              <a:t>Estoy</a:t>
            </a:r>
            <a:r>
              <a:rPr lang="en-GB" sz="4400" b="1" dirty="0" smtClean="0"/>
              <a:t> </a:t>
            </a:r>
            <a:r>
              <a:rPr lang="en-GB" sz="4400" b="1" dirty="0" err="1" smtClean="0"/>
              <a:t>muy</a:t>
            </a:r>
            <a:r>
              <a:rPr lang="en-GB" sz="4400" b="1" dirty="0" smtClean="0"/>
              <a:t> </a:t>
            </a:r>
            <a:r>
              <a:rPr lang="en-GB" sz="4400" b="1" dirty="0" err="1" smtClean="0"/>
              <a:t>bien</a:t>
            </a:r>
            <a:r>
              <a:rPr lang="en-GB" sz="4400" b="1" dirty="0" smtClean="0"/>
              <a:t>! </a:t>
            </a:r>
            <a:endParaRPr lang="en-GB" sz="4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03" y="3153507"/>
            <a:ext cx="1365635" cy="155682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171" y="4520419"/>
            <a:ext cx="1451610" cy="2105684"/>
          </a:xfrm>
          <a:prstGeom prst="rect">
            <a:avLst/>
          </a:prstGeom>
        </p:spPr>
      </p:pic>
      <p:sp>
        <p:nvSpPr>
          <p:cNvPr id="9" name="Oval Callout 8"/>
          <p:cNvSpPr/>
          <p:nvPr/>
        </p:nvSpPr>
        <p:spPr>
          <a:xfrm flipH="1">
            <a:off x="3883016" y="5289562"/>
            <a:ext cx="6483356" cy="1336541"/>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a:t>
            </a:r>
            <a:r>
              <a:rPr lang="en-GB" sz="4400" b="1" dirty="0" err="1" smtClean="0">
                <a:solidFill>
                  <a:schemeClr val="tx1"/>
                </a:solidFill>
              </a:rPr>
              <a:t>Excelente</a:t>
            </a:r>
            <a:r>
              <a:rPr lang="en-GB" sz="4400" b="1" dirty="0" smtClean="0">
                <a:solidFill>
                  <a:schemeClr val="tx1"/>
                </a:solidFill>
              </a:rPr>
              <a:t>! </a:t>
            </a:r>
            <a:endParaRPr lang="en-GB" sz="4400" b="1" dirty="0">
              <a:solidFill>
                <a:schemeClr val="tx1"/>
              </a:solidFill>
            </a:endParaRPr>
          </a:p>
        </p:txBody>
      </p:sp>
    </p:spTree>
    <p:extLst>
      <p:ext uri="{BB962C8B-B14F-4D97-AF65-F5344CB8AC3E}">
        <p14:creationId xmlns:p14="http://schemas.microsoft.com/office/powerpoint/2010/main" val="8719886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825" y="3343267"/>
            <a:ext cx="5089909" cy="3031588"/>
          </a:xfrm>
          <a:prstGeom prst="rect">
            <a:avLst/>
          </a:prstGeom>
        </p:spPr>
      </p:pic>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Saying how you are feeling</a:t>
            </a:r>
            <a:endParaRPr lang="en-GB" sz="4800" b="1" dirty="0">
              <a:ln w="22225">
                <a:solidFill>
                  <a:srgbClr val="FFFF00"/>
                </a:solidFill>
                <a:prstDash val="solid"/>
              </a:ln>
              <a:solidFill>
                <a:srgbClr val="FF0000"/>
              </a:solidFill>
            </a:endParaRPr>
          </a:p>
        </p:txBody>
      </p:sp>
      <p:sp>
        <p:nvSpPr>
          <p:cNvPr id="5" name="TextBox 4"/>
          <p:cNvSpPr txBox="1"/>
          <p:nvPr/>
        </p:nvSpPr>
        <p:spPr>
          <a:xfrm>
            <a:off x="1964787" y="2399656"/>
            <a:ext cx="794255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Now copy the vocabulary from the next slide!</a:t>
            </a:r>
            <a:endParaRPr lang="en-GB" sz="3200" b="1" dirty="0"/>
          </a:p>
        </p:txBody>
      </p:sp>
    </p:spTree>
    <p:extLst>
      <p:ext uri="{BB962C8B-B14F-4D97-AF65-F5344CB8AC3E}">
        <p14:creationId xmlns:p14="http://schemas.microsoft.com/office/powerpoint/2010/main" val="13568097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30002121"/>
              </p:ext>
            </p:extLst>
          </p:nvPr>
        </p:nvGraphicFramePr>
        <p:xfrm>
          <a:off x="583028" y="156959"/>
          <a:ext cx="8128000" cy="6370320"/>
        </p:xfrm>
        <a:graphic>
          <a:graphicData uri="http://schemas.openxmlformats.org/drawingml/2006/table">
            <a:tbl>
              <a:tblPr firstRow="1" bandRow="1">
                <a:tableStyleId>{5DA37D80-6434-44D0-A028-1B22A696006F}</a:tableStyleId>
              </a:tblPr>
              <a:tblGrid>
                <a:gridCol w="4064000"/>
                <a:gridCol w="4064000"/>
              </a:tblGrid>
              <a:tr h="370840">
                <a:tc>
                  <a:txBody>
                    <a:bodyPr/>
                    <a:lstStyle/>
                    <a:p>
                      <a:r>
                        <a:rPr lang="en-GB" sz="3200" b="1" kern="1200" dirty="0" smtClean="0">
                          <a:solidFill>
                            <a:schemeClr val="tx1"/>
                          </a:solidFill>
                          <a:effectLst/>
                          <a:latin typeface="+mn-lt"/>
                          <a:ea typeface="+mn-ea"/>
                          <a:cs typeface="+mn-cs"/>
                        </a:rPr>
                        <a:t>¡</a:t>
                      </a:r>
                      <a:r>
                        <a:rPr lang="en-GB" sz="3200" b="1" kern="1200" dirty="0" err="1" smtClean="0">
                          <a:solidFill>
                            <a:schemeClr val="tx1"/>
                          </a:solidFill>
                          <a:effectLst/>
                          <a:latin typeface="+mn-lt"/>
                          <a:ea typeface="+mn-ea"/>
                          <a:cs typeface="+mn-cs"/>
                        </a:rPr>
                        <a:t>Hola</a:t>
                      </a:r>
                      <a:r>
                        <a:rPr lang="en-GB" sz="3200" b="1" kern="1200" dirty="0" smtClean="0">
                          <a:solidFill>
                            <a:schemeClr val="tx1"/>
                          </a:solidFill>
                          <a:effectLst/>
                          <a:latin typeface="+mn-lt"/>
                          <a:ea typeface="+mn-ea"/>
                          <a:cs typeface="+mn-cs"/>
                        </a:rPr>
                        <a:t>! </a:t>
                      </a:r>
                      <a:endParaRPr lang="en-GB" sz="3200" b="1" dirty="0"/>
                    </a:p>
                  </a:txBody>
                  <a:tcPr>
                    <a:solidFill>
                      <a:schemeClr val="bg1"/>
                    </a:solidFill>
                  </a:tcPr>
                </a:tc>
                <a:tc>
                  <a:txBody>
                    <a:bodyPr/>
                    <a:lstStyle/>
                    <a:p>
                      <a:r>
                        <a:rPr lang="en-GB" sz="3200" b="1" dirty="0" smtClean="0"/>
                        <a:t>Hello</a:t>
                      </a:r>
                      <a:endParaRPr lang="en-GB" sz="3200" b="1" dirty="0"/>
                    </a:p>
                  </a:txBody>
                  <a:tcPr>
                    <a:solidFill>
                      <a:schemeClr val="bg1"/>
                    </a:solidFill>
                  </a:tcPr>
                </a:tc>
              </a:tr>
              <a:tr h="370840">
                <a:tc>
                  <a:txBody>
                    <a:bodyPr/>
                    <a:lstStyle/>
                    <a:p>
                      <a:r>
                        <a:rPr lang="en-GB" sz="3200" b="1" kern="1200" dirty="0" smtClean="0">
                          <a:solidFill>
                            <a:schemeClr val="tx1"/>
                          </a:solidFill>
                          <a:effectLst/>
                          <a:latin typeface="+mn-lt"/>
                          <a:ea typeface="+mn-ea"/>
                          <a:cs typeface="+mn-cs"/>
                        </a:rPr>
                        <a:t>¿</a:t>
                      </a:r>
                      <a:r>
                        <a:rPr lang="en-GB" sz="3200" b="1" kern="1200" dirty="0" err="1" smtClean="0">
                          <a:solidFill>
                            <a:schemeClr val="tx1"/>
                          </a:solidFill>
                          <a:effectLst/>
                          <a:latin typeface="+mn-lt"/>
                          <a:ea typeface="+mn-ea"/>
                          <a:cs typeface="+mn-cs"/>
                        </a:rPr>
                        <a:t>Qué</a:t>
                      </a:r>
                      <a:r>
                        <a:rPr lang="en-GB" sz="3200" b="1" kern="1200" dirty="0" smtClean="0">
                          <a:solidFill>
                            <a:schemeClr val="tx1"/>
                          </a:solidFill>
                          <a:effectLst/>
                          <a:latin typeface="+mn-lt"/>
                          <a:ea typeface="+mn-ea"/>
                          <a:cs typeface="+mn-cs"/>
                        </a:rPr>
                        <a:t> </a:t>
                      </a:r>
                      <a:r>
                        <a:rPr lang="en-GB" sz="3200" b="1" kern="1200" dirty="0" err="1" smtClean="0">
                          <a:solidFill>
                            <a:schemeClr val="tx1"/>
                          </a:solidFill>
                          <a:effectLst/>
                          <a:latin typeface="+mn-lt"/>
                          <a:ea typeface="+mn-ea"/>
                          <a:cs typeface="+mn-cs"/>
                        </a:rPr>
                        <a:t>tal</a:t>
                      </a:r>
                      <a:r>
                        <a:rPr lang="en-GB" sz="3200" b="1" kern="1200" dirty="0" smtClean="0">
                          <a:solidFill>
                            <a:schemeClr val="tx1"/>
                          </a:solidFill>
                          <a:effectLst/>
                          <a:latin typeface="+mn-lt"/>
                          <a:ea typeface="+mn-ea"/>
                          <a:cs typeface="+mn-cs"/>
                        </a:rPr>
                        <a:t>?</a:t>
                      </a:r>
                      <a:endParaRPr lang="en-GB" sz="3200" b="1" dirty="0"/>
                    </a:p>
                  </a:txBody>
                  <a:tcPr>
                    <a:solidFill>
                      <a:schemeClr val="bg1"/>
                    </a:solidFill>
                  </a:tcPr>
                </a:tc>
                <a:tc>
                  <a:txBody>
                    <a:bodyPr/>
                    <a:lstStyle/>
                    <a:p>
                      <a:r>
                        <a:rPr lang="en-GB" sz="3200" b="1" dirty="0" smtClean="0"/>
                        <a:t>How</a:t>
                      </a:r>
                      <a:r>
                        <a:rPr lang="en-GB" sz="3200" b="1" baseline="0" dirty="0" smtClean="0"/>
                        <a:t> are you?</a:t>
                      </a:r>
                      <a:endParaRPr lang="en-GB" sz="3200" b="1" dirty="0"/>
                    </a:p>
                  </a:txBody>
                  <a:tcPr>
                    <a:solidFill>
                      <a:schemeClr val="bg1"/>
                    </a:solidFill>
                  </a:tcPr>
                </a:tc>
              </a:tr>
              <a:tr h="370840">
                <a:tc>
                  <a:txBody>
                    <a:bodyPr/>
                    <a:lstStyle/>
                    <a:p>
                      <a:r>
                        <a:rPr lang="en-GB" sz="3200" b="1" dirty="0" smtClean="0"/>
                        <a:t>Bien</a:t>
                      </a:r>
                      <a:endParaRPr lang="en-GB" sz="3200" b="1" dirty="0"/>
                    </a:p>
                  </a:txBody>
                  <a:tcPr>
                    <a:solidFill>
                      <a:schemeClr val="bg1"/>
                    </a:solidFill>
                  </a:tcPr>
                </a:tc>
                <a:tc>
                  <a:txBody>
                    <a:bodyPr/>
                    <a:lstStyle/>
                    <a:p>
                      <a:r>
                        <a:rPr lang="en-GB" sz="3200" b="1" dirty="0" smtClean="0"/>
                        <a:t>well</a:t>
                      </a:r>
                      <a:endParaRPr lang="en-GB" sz="3200" b="1" dirty="0"/>
                    </a:p>
                  </a:txBody>
                  <a:tcPr>
                    <a:solidFill>
                      <a:schemeClr val="bg1"/>
                    </a:solidFill>
                  </a:tcPr>
                </a:tc>
              </a:tr>
              <a:tr h="370840">
                <a:tc>
                  <a:txBody>
                    <a:bodyPr/>
                    <a:lstStyle/>
                    <a:p>
                      <a:r>
                        <a:rPr lang="en-GB" sz="3200" b="1" dirty="0" err="1" smtClean="0"/>
                        <a:t>Muy</a:t>
                      </a:r>
                      <a:r>
                        <a:rPr lang="en-GB" sz="3200" b="1" dirty="0" smtClean="0"/>
                        <a:t> </a:t>
                      </a:r>
                      <a:r>
                        <a:rPr lang="en-GB" sz="3200" b="1" dirty="0" err="1" smtClean="0"/>
                        <a:t>bien</a:t>
                      </a:r>
                      <a:endParaRPr lang="en-GB" sz="3200" b="1" dirty="0"/>
                    </a:p>
                  </a:txBody>
                  <a:tcPr>
                    <a:solidFill>
                      <a:schemeClr val="bg1"/>
                    </a:solidFill>
                  </a:tcPr>
                </a:tc>
                <a:tc>
                  <a:txBody>
                    <a:bodyPr/>
                    <a:lstStyle/>
                    <a:p>
                      <a:r>
                        <a:rPr lang="en-GB" sz="3200" b="1" dirty="0" smtClean="0"/>
                        <a:t>Very</a:t>
                      </a:r>
                      <a:r>
                        <a:rPr lang="en-GB" sz="3200" b="1" baseline="0" dirty="0" smtClean="0"/>
                        <a:t> well</a:t>
                      </a:r>
                      <a:endParaRPr lang="en-GB" sz="3200" b="1" dirty="0"/>
                    </a:p>
                  </a:txBody>
                  <a:tcPr>
                    <a:solidFill>
                      <a:schemeClr val="bg1"/>
                    </a:solidFill>
                  </a:tcPr>
                </a:tc>
              </a:tr>
              <a:tr h="370840">
                <a:tc>
                  <a:txBody>
                    <a:bodyPr/>
                    <a:lstStyle/>
                    <a:p>
                      <a:r>
                        <a:rPr lang="en-GB" sz="3200" b="1" dirty="0" err="1" smtClean="0"/>
                        <a:t>Gracias</a:t>
                      </a:r>
                      <a:endParaRPr lang="en-GB" sz="3200" b="1" dirty="0"/>
                    </a:p>
                  </a:txBody>
                  <a:tcPr>
                    <a:solidFill>
                      <a:schemeClr val="bg1"/>
                    </a:solidFill>
                  </a:tcPr>
                </a:tc>
                <a:tc>
                  <a:txBody>
                    <a:bodyPr/>
                    <a:lstStyle/>
                    <a:p>
                      <a:r>
                        <a:rPr lang="en-GB" sz="3200" b="1" dirty="0" smtClean="0"/>
                        <a:t>thanks</a:t>
                      </a:r>
                      <a:endParaRPr lang="en-GB" sz="3200" b="1" dirty="0"/>
                    </a:p>
                  </a:txBody>
                  <a:tcPr>
                    <a:solidFill>
                      <a:schemeClr val="bg1"/>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kern="1200" dirty="0" smtClean="0">
                          <a:solidFill>
                            <a:schemeClr val="tx1"/>
                          </a:solidFill>
                          <a:effectLst/>
                          <a:latin typeface="+mn-lt"/>
                          <a:ea typeface="+mn-ea"/>
                          <a:cs typeface="+mn-cs"/>
                        </a:rPr>
                        <a:t>¿y</a:t>
                      </a:r>
                      <a:r>
                        <a:rPr lang="en-GB" sz="3200" b="1" kern="1200" baseline="0" dirty="0" smtClean="0">
                          <a:solidFill>
                            <a:schemeClr val="tx1"/>
                          </a:solidFill>
                          <a:effectLst/>
                          <a:latin typeface="+mn-lt"/>
                          <a:ea typeface="+mn-ea"/>
                          <a:cs typeface="+mn-cs"/>
                        </a:rPr>
                        <a:t> </a:t>
                      </a:r>
                      <a:r>
                        <a:rPr lang="en-GB" sz="3200" b="1" kern="1200" baseline="0" dirty="0" err="1" smtClean="0">
                          <a:solidFill>
                            <a:schemeClr val="tx1"/>
                          </a:solidFill>
                          <a:effectLst/>
                          <a:latin typeface="+mn-lt"/>
                          <a:ea typeface="+mn-ea"/>
                          <a:cs typeface="+mn-cs"/>
                        </a:rPr>
                        <a:t>t</a:t>
                      </a:r>
                      <a:r>
                        <a:rPr lang="en-GB" sz="3200" b="1" kern="1200" baseline="0" dirty="0" err="1" smtClean="0">
                          <a:solidFill>
                            <a:schemeClr val="tx1"/>
                          </a:solidFill>
                          <a:effectLst/>
                          <a:latin typeface="Calibri" panose="020F0502020204030204" pitchFamily="34" charset="0"/>
                          <a:ea typeface="+mn-ea"/>
                          <a:cs typeface="Calibri" panose="020F0502020204030204" pitchFamily="34" charset="0"/>
                        </a:rPr>
                        <a:t>ú</a:t>
                      </a:r>
                      <a:r>
                        <a:rPr lang="en-GB" sz="3200" b="1" kern="1200" dirty="0" smtClean="0">
                          <a:solidFill>
                            <a:schemeClr val="tx1"/>
                          </a:solidFill>
                          <a:effectLst/>
                          <a:latin typeface="+mn-lt"/>
                          <a:ea typeface="+mn-ea"/>
                          <a:cs typeface="+mn-cs"/>
                        </a:rPr>
                        <a:t>?</a:t>
                      </a:r>
                      <a:endParaRPr lang="en-GB" sz="3200" b="1" dirty="0" smtClean="0"/>
                    </a:p>
                  </a:txBody>
                  <a:tcPr>
                    <a:solidFill>
                      <a:schemeClr val="bg1"/>
                    </a:solidFill>
                  </a:tcPr>
                </a:tc>
                <a:tc>
                  <a:txBody>
                    <a:bodyPr/>
                    <a:lstStyle/>
                    <a:p>
                      <a:r>
                        <a:rPr lang="en-GB" sz="3200" b="1" dirty="0" smtClean="0"/>
                        <a:t>And you?</a:t>
                      </a:r>
                      <a:endParaRPr lang="en-GB" sz="3200" b="1" dirty="0"/>
                    </a:p>
                  </a:txBody>
                  <a:tcPr>
                    <a:solidFill>
                      <a:schemeClr val="bg1"/>
                    </a:solidFill>
                  </a:tcPr>
                </a:tc>
              </a:tr>
              <a:tr h="370840">
                <a:tc>
                  <a:txBody>
                    <a:bodyPr/>
                    <a:lstStyle/>
                    <a:p>
                      <a:r>
                        <a:rPr lang="en-GB" sz="3200" b="1" dirty="0" smtClean="0"/>
                        <a:t>fatal</a:t>
                      </a:r>
                      <a:endParaRPr lang="en-GB" sz="3200" b="1" dirty="0"/>
                    </a:p>
                  </a:txBody>
                  <a:tcPr>
                    <a:solidFill>
                      <a:schemeClr val="bg1"/>
                    </a:solidFill>
                  </a:tcPr>
                </a:tc>
                <a:tc>
                  <a:txBody>
                    <a:bodyPr/>
                    <a:lstStyle/>
                    <a:p>
                      <a:r>
                        <a:rPr lang="en-GB" sz="3200" b="1" dirty="0" smtClean="0"/>
                        <a:t>Not</a:t>
                      </a:r>
                      <a:r>
                        <a:rPr lang="en-GB" sz="3200" b="1" baseline="0" dirty="0" smtClean="0"/>
                        <a:t> well</a:t>
                      </a:r>
                      <a:endParaRPr lang="en-GB" sz="3200" b="1" dirty="0"/>
                    </a:p>
                  </a:txBody>
                  <a:tcPr>
                    <a:solidFill>
                      <a:schemeClr val="bg1"/>
                    </a:solidFill>
                  </a:tcPr>
                </a:tc>
              </a:tr>
              <a:tr h="370840">
                <a:tc>
                  <a:txBody>
                    <a:bodyPr/>
                    <a:lstStyle/>
                    <a:p>
                      <a:r>
                        <a:rPr lang="en-GB" sz="3200" b="1" dirty="0" err="1" smtClean="0"/>
                        <a:t>Yo</a:t>
                      </a:r>
                      <a:r>
                        <a:rPr lang="en-GB" sz="3200" b="1" dirty="0" smtClean="0"/>
                        <a:t> </a:t>
                      </a:r>
                      <a:r>
                        <a:rPr lang="en-GB" sz="3200" b="1" dirty="0" err="1" smtClean="0"/>
                        <a:t>muy</a:t>
                      </a:r>
                      <a:r>
                        <a:rPr lang="en-GB" sz="3200" b="1" baseline="0" dirty="0" smtClean="0"/>
                        <a:t> </a:t>
                      </a:r>
                      <a:r>
                        <a:rPr lang="en-GB" sz="3200" b="1" baseline="0" dirty="0" err="1" smtClean="0"/>
                        <a:t>bien</a:t>
                      </a:r>
                      <a:endParaRPr lang="en-GB" sz="3200" b="1" dirty="0"/>
                    </a:p>
                  </a:txBody>
                  <a:tcPr>
                    <a:solidFill>
                      <a:schemeClr val="bg1"/>
                    </a:solidFill>
                  </a:tcPr>
                </a:tc>
                <a:tc>
                  <a:txBody>
                    <a:bodyPr/>
                    <a:lstStyle/>
                    <a:p>
                      <a:r>
                        <a:rPr lang="en-GB" sz="3200" b="1" dirty="0" smtClean="0"/>
                        <a:t>I am very well</a:t>
                      </a:r>
                      <a:endParaRPr lang="en-GB" sz="3200" b="1" dirty="0"/>
                    </a:p>
                  </a:txBody>
                  <a:tcPr>
                    <a:solidFill>
                      <a:schemeClr val="bg1"/>
                    </a:solidFill>
                  </a:tcPr>
                </a:tc>
              </a:tr>
              <a:tr h="370840">
                <a:tc>
                  <a:txBody>
                    <a:bodyPr/>
                    <a:lstStyle/>
                    <a:p>
                      <a:r>
                        <a:rPr lang="en-GB" sz="3200" b="1" dirty="0" err="1" smtClean="0"/>
                        <a:t>Excelente</a:t>
                      </a:r>
                      <a:endParaRPr lang="en-GB" sz="3200" b="1" dirty="0"/>
                    </a:p>
                  </a:txBody>
                  <a:tcPr>
                    <a:solidFill>
                      <a:schemeClr val="bg1"/>
                    </a:solidFill>
                  </a:tcPr>
                </a:tc>
                <a:tc>
                  <a:txBody>
                    <a:bodyPr/>
                    <a:lstStyle/>
                    <a:p>
                      <a:r>
                        <a:rPr lang="en-GB" sz="3200" b="1" dirty="0" smtClean="0"/>
                        <a:t>Excellent</a:t>
                      </a:r>
                      <a:endParaRPr lang="en-GB" sz="3200" b="1" dirty="0"/>
                    </a:p>
                  </a:txBody>
                  <a:tcPr>
                    <a:solidFill>
                      <a:schemeClr val="bg1"/>
                    </a:solidFill>
                  </a:tcPr>
                </a:tc>
              </a:tr>
              <a:tr h="370840">
                <a:tc>
                  <a:txBody>
                    <a:bodyPr/>
                    <a:lstStyle/>
                    <a:p>
                      <a:r>
                        <a:rPr lang="en-GB" sz="3200" b="1" dirty="0" err="1" smtClean="0"/>
                        <a:t>Fenomenal</a:t>
                      </a:r>
                      <a:endParaRPr lang="en-GB" sz="3200" b="1" dirty="0"/>
                    </a:p>
                  </a:txBody>
                  <a:tcPr>
                    <a:solidFill>
                      <a:schemeClr val="bg1"/>
                    </a:solidFill>
                  </a:tcPr>
                </a:tc>
                <a:tc>
                  <a:txBody>
                    <a:bodyPr/>
                    <a:lstStyle/>
                    <a:p>
                      <a:r>
                        <a:rPr lang="en-GB" sz="3200" b="1" dirty="0" smtClean="0"/>
                        <a:t>Great</a:t>
                      </a:r>
                      <a:endParaRPr lang="en-GB" sz="3200" b="1" dirty="0"/>
                    </a:p>
                  </a:txBody>
                  <a:tcPr>
                    <a:solidFill>
                      <a:schemeClr val="bg1"/>
                    </a:solidFill>
                  </a:tcPr>
                </a:tc>
              </a:tr>
              <a:tr h="370840">
                <a:tc>
                  <a:txBody>
                    <a:bodyPr/>
                    <a:lstStyle/>
                    <a:p>
                      <a:r>
                        <a:rPr lang="en-GB" sz="3200" b="1" dirty="0" err="1" smtClean="0"/>
                        <a:t>estupendo</a:t>
                      </a:r>
                      <a:endParaRPr lang="en-GB" sz="3200" b="1" dirty="0"/>
                    </a:p>
                  </a:txBody>
                  <a:tcPr>
                    <a:solidFill>
                      <a:schemeClr val="bg1"/>
                    </a:solidFill>
                  </a:tcPr>
                </a:tc>
                <a:tc>
                  <a:txBody>
                    <a:bodyPr/>
                    <a:lstStyle/>
                    <a:p>
                      <a:r>
                        <a:rPr lang="en-GB" sz="3200" b="1" dirty="0" smtClean="0"/>
                        <a:t>Really good</a:t>
                      </a:r>
                      <a:endParaRPr lang="en-GB" sz="3200" b="1" dirty="0"/>
                    </a:p>
                  </a:txBody>
                  <a:tcPr>
                    <a:solidFill>
                      <a:schemeClr val="bg1"/>
                    </a:solidFill>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392" y="1186151"/>
            <a:ext cx="2949024" cy="3744575"/>
          </a:xfrm>
          <a:prstGeom prst="rect">
            <a:avLst/>
          </a:prstGeom>
        </p:spPr>
      </p:pic>
    </p:spTree>
    <p:extLst>
      <p:ext uri="{BB962C8B-B14F-4D97-AF65-F5344CB8AC3E}">
        <p14:creationId xmlns:p14="http://schemas.microsoft.com/office/powerpoint/2010/main" val="34021263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7" y="2550717"/>
            <a:ext cx="2949024" cy="3744575"/>
          </a:xfrm>
          <a:prstGeom prst="rect">
            <a:avLst/>
          </a:prstGeom>
        </p:spPr>
      </p:pic>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Greetings &amp; saying your name</a:t>
            </a:r>
            <a:endParaRPr lang="en-GB" sz="4800" b="1" dirty="0">
              <a:ln w="22225">
                <a:solidFill>
                  <a:srgbClr val="FFFF00"/>
                </a:solidFill>
                <a:prstDash val="solid"/>
              </a:ln>
              <a:solidFill>
                <a:srgbClr val="FF0000"/>
              </a:solidFill>
            </a:endParaRPr>
          </a:p>
        </p:txBody>
      </p:sp>
      <p:sp>
        <p:nvSpPr>
          <p:cNvPr id="4" name="Rectangle 3"/>
          <p:cNvSpPr/>
          <p:nvPr/>
        </p:nvSpPr>
        <p:spPr>
          <a:xfrm>
            <a:off x="3723248" y="2360247"/>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dirty="0">
                <a:hlinkClick r:id="rId3"/>
              </a:rPr>
              <a:t>https://radiolingua.com/2008/10/lesson-02-coffee-break-spanish</a:t>
            </a:r>
            <a:endParaRPr lang="en-GB" sz="3200" dirty="0">
              <a:solidFill>
                <a:srgbClr val="FF0000"/>
              </a:solidFill>
            </a:endParaRPr>
          </a:p>
        </p:txBody>
      </p:sp>
      <p:sp>
        <p:nvSpPr>
          <p:cNvPr id="5" name="TextBox 4"/>
          <p:cNvSpPr txBox="1"/>
          <p:nvPr/>
        </p:nvSpPr>
        <p:spPr>
          <a:xfrm>
            <a:off x="3723248" y="3550007"/>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Click on the hyperlink. This will take you to the page. Then press play!</a:t>
            </a:r>
            <a:endParaRPr lang="en-GB" sz="3200"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248" y="4739767"/>
            <a:ext cx="7942552" cy="2005250"/>
          </a:xfrm>
          <a:prstGeom prst="rect">
            <a:avLst/>
          </a:prstGeom>
        </p:spPr>
      </p:pic>
    </p:spTree>
    <p:extLst>
      <p:ext uri="{BB962C8B-B14F-4D97-AF65-F5344CB8AC3E}">
        <p14:creationId xmlns:p14="http://schemas.microsoft.com/office/powerpoint/2010/main" val="19564201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5573" y="1861515"/>
            <a:ext cx="1451610" cy="21056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5" y="211016"/>
            <a:ext cx="1365635" cy="1556824"/>
          </a:xfrm>
          <a:prstGeom prst="rect">
            <a:avLst/>
          </a:prstGeom>
        </p:spPr>
      </p:pic>
      <p:sp>
        <p:nvSpPr>
          <p:cNvPr id="4" name="Oval Callout 3"/>
          <p:cNvSpPr/>
          <p:nvPr/>
        </p:nvSpPr>
        <p:spPr>
          <a:xfrm flipH="1">
            <a:off x="2952400" y="2049194"/>
            <a:ext cx="6483356" cy="1730326"/>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a:t>
            </a:r>
            <a:r>
              <a:rPr lang="en-GB" sz="4400" b="1" dirty="0" err="1" smtClean="0">
                <a:solidFill>
                  <a:schemeClr val="tx1"/>
                </a:solidFill>
              </a:rPr>
              <a:t>Buenas</a:t>
            </a:r>
            <a:r>
              <a:rPr lang="en-GB" sz="4400" b="1" dirty="0" smtClean="0">
                <a:solidFill>
                  <a:schemeClr val="tx1"/>
                </a:solidFill>
              </a:rPr>
              <a:t> </a:t>
            </a:r>
            <a:r>
              <a:rPr lang="en-GB" sz="4400" b="1" dirty="0" err="1" smtClean="0">
                <a:solidFill>
                  <a:schemeClr val="tx1"/>
                </a:solidFill>
              </a:rPr>
              <a:t>tardes</a:t>
            </a:r>
            <a:r>
              <a:rPr lang="en-GB" sz="4400" b="1" dirty="0" smtClean="0">
                <a:solidFill>
                  <a:schemeClr val="tx1"/>
                </a:solidFill>
              </a:rPr>
              <a:t>! </a:t>
            </a:r>
            <a:endParaRPr lang="en-GB" sz="4400" b="1" dirty="0">
              <a:solidFill>
                <a:schemeClr val="tx1"/>
              </a:solidFill>
            </a:endParaRPr>
          </a:p>
        </p:txBody>
      </p:sp>
      <p:sp>
        <p:nvSpPr>
          <p:cNvPr id="5" name="Oval Callout 4"/>
          <p:cNvSpPr/>
          <p:nvPr/>
        </p:nvSpPr>
        <p:spPr>
          <a:xfrm>
            <a:off x="2142582" y="303628"/>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¡Buenos </a:t>
            </a:r>
            <a:r>
              <a:rPr lang="en-GB" sz="4400" b="1" dirty="0" err="1" smtClean="0"/>
              <a:t>d</a:t>
            </a:r>
            <a:r>
              <a:rPr lang="en-GB" sz="4400" b="1" dirty="0" err="1" smtClean="0">
                <a:latin typeface="Calibri" panose="020F0502020204030204" pitchFamily="34" charset="0"/>
                <a:cs typeface="Calibri" panose="020F0502020204030204" pitchFamily="34" charset="0"/>
              </a:rPr>
              <a:t>ías</a:t>
            </a:r>
            <a:r>
              <a:rPr lang="en-GB" sz="4400" b="1" dirty="0" smtClean="0"/>
              <a:t>! </a:t>
            </a:r>
            <a:endParaRPr lang="en-GB" sz="4400" b="1" dirty="0"/>
          </a:p>
        </p:txBody>
      </p:sp>
      <p:sp>
        <p:nvSpPr>
          <p:cNvPr id="6" name="Oval Callout 5"/>
          <p:cNvSpPr/>
          <p:nvPr/>
        </p:nvSpPr>
        <p:spPr>
          <a:xfrm>
            <a:off x="1903431" y="4344572"/>
            <a:ext cx="8102991" cy="1371600"/>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a:t>
            </a:r>
            <a:r>
              <a:rPr lang="en-GB" sz="4400" b="1" dirty="0" err="1" smtClean="0"/>
              <a:t>Buenas</a:t>
            </a:r>
            <a:r>
              <a:rPr lang="en-GB" sz="4400" b="1" dirty="0" smtClean="0"/>
              <a:t> </a:t>
            </a:r>
            <a:r>
              <a:rPr lang="en-GB" sz="4400" b="1" dirty="0" err="1" smtClean="0"/>
              <a:t>noches</a:t>
            </a:r>
            <a:r>
              <a:rPr lang="en-GB" sz="4400" b="1" dirty="0" smtClean="0"/>
              <a:t>! </a:t>
            </a:r>
            <a:endParaRPr lang="en-GB" sz="4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4" y="4443046"/>
            <a:ext cx="1365635" cy="1556824"/>
          </a:xfrm>
          <a:prstGeom prst="rect">
            <a:avLst/>
          </a:prstGeom>
        </p:spPr>
      </p:pic>
    </p:spTree>
    <p:extLst>
      <p:ext uri="{BB962C8B-B14F-4D97-AF65-F5344CB8AC3E}">
        <p14:creationId xmlns:p14="http://schemas.microsoft.com/office/powerpoint/2010/main" val="10947279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1063</Words>
  <Application>Microsoft Office PowerPoint</Application>
  <PresentationFormat>Widescreen</PresentationFormat>
  <Paragraphs>205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Ferguson</dc:creator>
  <cp:lastModifiedBy>Robin Ferguson</cp:lastModifiedBy>
  <cp:revision>24</cp:revision>
  <dcterms:created xsi:type="dcterms:W3CDTF">2020-05-01T09:02:34Z</dcterms:created>
  <dcterms:modified xsi:type="dcterms:W3CDTF">2020-05-19T12:10:53Z</dcterms:modified>
</cp:coreProperties>
</file>