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94684"/>
  </p:normalViewPr>
  <p:slideViewPr>
    <p:cSldViewPr snapToGrid="0" snapToObjects="1">
      <p:cViewPr varScale="1">
        <p:scale>
          <a:sx n="39" d="100"/>
          <a:sy n="39" d="100"/>
        </p:scale>
        <p:origin x="1336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6.png"/><Relationship Id="rId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.png"/><Relationship Id="rId7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73" y="1138280"/>
            <a:ext cx="9211854" cy="525520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7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8589818" y="1219200"/>
            <a:ext cx="0" cy="6148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181002" y="1833547"/>
            <a:ext cx="419326" cy="5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991" y="1141653"/>
            <a:ext cx="2591025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890" y="3038838"/>
            <a:ext cx="2584928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7354" y="5034406"/>
            <a:ext cx="3042168" cy="859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4831" y="5549093"/>
            <a:ext cx="258492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57" y="1141943"/>
            <a:ext cx="7504826" cy="588315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8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5</a:t>
            </a:r>
            <a:endParaRPr lang="en-GB" dirty="0">
              <a:latin typeface="+mn-lt"/>
            </a:endParaRPr>
          </a:p>
        </p:txBody>
      </p:sp>
      <p:pic>
        <p:nvPicPr>
          <p:cNvPr id="19" name="Picture 18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616" y="834912"/>
            <a:ext cx="2066159" cy="206615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8099110" y="1867992"/>
            <a:ext cx="538585" cy="5706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8368402" y="1549021"/>
            <a:ext cx="260009" cy="3189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966318" y="1782875"/>
            <a:ext cx="737948" cy="7368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D43BC8F-3C8A-4942-9601-FF6E5E59F383}"/>
                  </a:ext>
                </a:extLst>
              </p:cNvPr>
              <p:cNvSpPr txBox="1"/>
              <p:nvPr/>
            </p:nvSpPr>
            <p:spPr>
              <a:xfrm>
                <a:off x="3759440" y="1867992"/>
                <a:ext cx="11517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  <a:latin typeface="KG Primary Penmanship" panose="02000506000000020003" pitchFamily="2" charset="7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D43BC8F-3C8A-4942-9601-FF6E5E59F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440" y="1867992"/>
                <a:ext cx="115170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25" y="3017294"/>
            <a:ext cx="2583360" cy="1084583"/>
          </a:xfrm>
          <a:prstGeom prst="rect">
            <a:avLst/>
          </a:prstGeom>
        </p:spPr>
      </p:pic>
      <p:pic>
        <p:nvPicPr>
          <p:cNvPr id="16" name="Picture 2" descr="Image pre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25" y="4060940"/>
            <a:ext cx="3079453" cy="63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1853" y="3653712"/>
            <a:ext cx="2621507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3817" y="5808614"/>
            <a:ext cx="30360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6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9" y="1187238"/>
            <a:ext cx="7334124" cy="509060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9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8589821" y="1834098"/>
            <a:ext cx="163347" cy="7911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589819" y="1371600"/>
            <a:ext cx="111729" cy="4732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232" y="1685360"/>
            <a:ext cx="2591025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856" y="3174077"/>
            <a:ext cx="5255207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9398" y="5102221"/>
            <a:ext cx="30421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2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52" y="1146931"/>
            <a:ext cx="7388992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2</a:t>
            </a:r>
            <a:endParaRPr lang="en-GB" dirty="0">
              <a:latin typeface="+mn-lt"/>
            </a:endParaRP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7831394" y="1600200"/>
            <a:ext cx="758427" cy="2338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589819" y="1519084"/>
            <a:ext cx="362452" cy="3257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062" y="2119024"/>
            <a:ext cx="2584928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370" y="3134249"/>
            <a:ext cx="2591025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3328" y="5540263"/>
            <a:ext cx="95105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7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91" y="1123812"/>
            <a:ext cx="7370703" cy="576731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8589822" y="1834098"/>
            <a:ext cx="591049" cy="5679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589820" y="1431758"/>
            <a:ext cx="102745" cy="4130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221" y="1935289"/>
            <a:ext cx="3042168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829" y="3348974"/>
            <a:ext cx="3042168" cy="859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8913" y="4505208"/>
            <a:ext cx="2591025" cy="859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2999" y="5669167"/>
            <a:ext cx="114005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17" y="1166181"/>
            <a:ext cx="7876715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4</a:t>
            </a:r>
            <a:endParaRPr lang="en-GB" dirty="0">
              <a:latin typeface="+mn-lt"/>
            </a:endParaRPr>
          </a:p>
        </p:txBody>
      </p:sp>
      <p:pic>
        <p:nvPicPr>
          <p:cNvPr id="19" name="Picture 18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8590017" y="1829741"/>
            <a:ext cx="156941" cy="7841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154706" y="1829741"/>
            <a:ext cx="436419" cy="1744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989880" y="3793941"/>
            <a:ext cx="737948" cy="7368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D43BC8F-3C8A-4942-9601-FF6E5E59F383}"/>
                  </a:ext>
                </a:extLst>
              </p:cNvPr>
              <p:cNvSpPr txBox="1"/>
              <p:nvPr/>
            </p:nvSpPr>
            <p:spPr>
              <a:xfrm>
                <a:off x="2970885" y="3843097"/>
                <a:ext cx="7438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  <a:latin typeface="KG Primary Penmanship" panose="02000506000000020003" pitchFamily="2" charset="7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D43BC8F-3C8A-4942-9601-FF6E5E59F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885" y="3843097"/>
                <a:ext cx="74384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760" y="2020224"/>
            <a:ext cx="2591025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6883" y="4586608"/>
            <a:ext cx="1932599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5527921"/>
            <a:ext cx="30421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9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2" y="1166178"/>
            <a:ext cx="7504826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5</a:t>
            </a:r>
            <a:endParaRPr lang="en-GB" dirty="0">
              <a:latin typeface="+mn-lt"/>
            </a:endParaRPr>
          </a:p>
        </p:txBody>
      </p:sp>
      <p:pic>
        <p:nvPicPr>
          <p:cNvPr id="19" name="Picture 18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8589821" y="1834099"/>
            <a:ext cx="806842" cy="1697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589820" y="1383886"/>
            <a:ext cx="127149" cy="4609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616443" y="3307678"/>
            <a:ext cx="737948" cy="7368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D43BC8F-3C8A-4942-9601-FF6E5E59F383}"/>
                  </a:ext>
                </a:extLst>
              </p:cNvPr>
              <p:cNvSpPr txBox="1"/>
              <p:nvPr/>
            </p:nvSpPr>
            <p:spPr>
              <a:xfrm>
                <a:off x="3610546" y="3383709"/>
                <a:ext cx="7438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  <a:latin typeface="KG Primary Penmanship" panose="02000506000000020003" pitchFamily="2" charset="7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D43BC8F-3C8A-4942-9601-FF6E5E59F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46" y="3383709"/>
                <a:ext cx="74384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702" y="1911969"/>
            <a:ext cx="1511939" cy="859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1094" y="4531722"/>
            <a:ext cx="2584928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0321" y="5540683"/>
            <a:ext cx="435292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2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21" y="1119031"/>
            <a:ext cx="9071634" cy="607823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2</a:t>
            </a:r>
            <a:endParaRPr lang="en-GB" dirty="0">
              <a:latin typeface="+mn-lt"/>
            </a:endParaRP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8097253" y="1529780"/>
            <a:ext cx="492565" cy="3043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600329" y="1834095"/>
            <a:ext cx="230850" cy="3177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612232" y="2363051"/>
            <a:ext cx="1804736" cy="5847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169" y="4552388"/>
            <a:ext cx="2584928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672" y="5020955"/>
            <a:ext cx="2591025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6013751"/>
            <a:ext cx="258492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37" y="1150272"/>
            <a:ext cx="9175275" cy="607823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8589819" y="1515979"/>
            <a:ext cx="580891" cy="3181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157411" y="1834095"/>
            <a:ext cx="442918" cy="2325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374" y="1165634"/>
            <a:ext cx="1518036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938" y="3631178"/>
            <a:ext cx="2584928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3011" y="4986388"/>
            <a:ext cx="2584928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2991" y="5845999"/>
            <a:ext cx="258492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47" y="1121685"/>
            <a:ext cx="7706012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8589820" y="1506388"/>
            <a:ext cx="508100" cy="3277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502867" y="1844846"/>
            <a:ext cx="86952" cy="4103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477" y="1146185"/>
            <a:ext cx="2591025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476" y="3570773"/>
            <a:ext cx="2591025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836" y="4539236"/>
            <a:ext cx="3042168" cy="859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0724" y="5565555"/>
            <a:ext cx="30360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48" y="1140934"/>
            <a:ext cx="7949873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5</a:t>
            </a:r>
            <a:endParaRPr lang="en-GB" dirty="0">
              <a:latin typeface="+mn-lt"/>
            </a:endParaRP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66905F-5966-498E-A0D7-CBE2F1B8FC58}"/>
              </a:ext>
            </a:extLst>
          </p:cNvPr>
          <p:cNvSpPr/>
          <p:nvPr/>
        </p:nvSpPr>
        <p:spPr>
          <a:xfrm>
            <a:off x="5681042" y="4645749"/>
            <a:ext cx="2884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>
              <a:solidFill>
                <a:srgbClr val="FF0000"/>
              </a:solidFill>
              <a:latin typeface="KG Primary Penmanship" panose="02000506000000020003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589820" y="1834097"/>
            <a:ext cx="329449" cy="5399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434137" y="1419726"/>
            <a:ext cx="155683" cy="4143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459" y="1555647"/>
            <a:ext cx="2591025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934" y="3192704"/>
            <a:ext cx="2584928" cy="859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042" y="4563564"/>
            <a:ext cx="2591025" cy="859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0591" y="5511097"/>
            <a:ext cx="325554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7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60" y="1131311"/>
            <a:ext cx="7254869" cy="525520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8589821" y="1834098"/>
            <a:ext cx="632092" cy="3795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589819" y="1428206"/>
            <a:ext cx="345175" cy="4166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3236246" y="3901333"/>
            <a:ext cx="1335754" cy="5479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081" y="1600149"/>
            <a:ext cx="2584928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4021" y="4541488"/>
            <a:ext cx="3036071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0449" y="5526907"/>
            <a:ext cx="52552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6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08" y="1173552"/>
            <a:ext cx="8815580" cy="570635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8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2</a:t>
            </a:r>
            <a:endParaRPr lang="en-GB" dirty="0">
              <a:latin typeface="+mn-lt"/>
            </a:endParaRP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7927196" y="1834098"/>
            <a:ext cx="662625" cy="107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452237" y="1319917"/>
            <a:ext cx="137582" cy="5249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2013" y="3859198"/>
            <a:ext cx="1630657" cy="5479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095" y="1738284"/>
            <a:ext cx="2584928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234" y="5054002"/>
            <a:ext cx="1816765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331" y="5665391"/>
            <a:ext cx="259102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00674" y="1169971"/>
            <a:ext cx="8730229" cy="6072142"/>
            <a:chOff x="-785176" y="2488632"/>
            <a:chExt cx="8730229" cy="60721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85176" y="2488632"/>
              <a:ext cx="8730229" cy="607214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242686" y="3214838"/>
              <a:ext cx="433137" cy="406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8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8589821" y="1834098"/>
            <a:ext cx="349463" cy="5679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589819" y="1319917"/>
            <a:ext cx="117453" cy="5249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232283" y="1844847"/>
            <a:ext cx="625642" cy="625642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6608468" y="5142603"/>
            <a:ext cx="2480186" cy="6205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466905F-5966-498E-A0D7-CBE2F1B8FC58}"/>
                  </a:ext>
                </a:extLst>
              </p:cNvPr>
              <p:cNvSpPr/>
              <p:nvPr/>
            </p:nvSpPr>
            <p:spPr>
              <a:xfrm>
                <a:off x="3232283" y="1851269"/>
                <a:ext cx="6071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  <a:latin typeface="KG Primary Penmanship" panose="02000506000000020003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466905F-5966-498E-A0D7-CBE2F1B8FC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283" y="1851269"/>
                <a:ext cx="60710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141" y="3767694"/>
            <a:ext cx="3036071" cy="8596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9386" y="5848618"/>
            <a:ext cx="414563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24" y="1092638"/>
            <a:ext cx="7474344" cy="607823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8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4</a:t>
            </a:r>
            <a:endParaRPr lang="en-GB" dirty="0">
              <a:latin typeface="+mn-lt"/>
            </a:endParaRPr>
          </a:p>
        </p:txBody>
      </p:sp>
      <p:pic>
        <p:nvPicPr>
          <p:cNvPr id="19" name="Picture 18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8590017" y="1311442"/>
            <a:ext cx="590078" cy="5565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153598" y="1867984"/>
            <a:ext cx="436419" cy="1744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264553" y="2786461"/>
            <a:ext cx="17967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83" y="4060940"/>
            <a:ext cx="3079453" cy="63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76" y="3589196"/>
            <a:ext cx="1022739" cy="62796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634934" y="5055888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7039459" y="5055888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7443984" y="5055888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Pie 23"/>
          <p:cNvSpPr/>
          <p:nvPr/>
        </p:nvSpPr>
        <p:spPr>
          <a:xfrm>
            <a:off x="7872608" y="5055888"/>
            <a:ext cx="324619" cy="336884"/>
          </a:xfrm>
          <a:prstGeom prst="pie">
            <a:avLst>
              <a:gd name="adj1" fmla="val 5347382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652106" y="4774251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6540775" y="4914068"/>
            <a:ext cx="1656452" cy="6205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1966" y="2188734"/>
            <a:ext cx="2591025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9021" y="3714635"/>
            <a:ext cx="1146147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430" y="5749306"/>
            <a:ext cx="30421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8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4423</TotalTime>
  <Words>124</Words>
  <Application>Microsoft Office PowerPoint</Application>
  <PresentationFormat>A4 Paper (210x297 mm)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Bariol</vt:lpstr>
      <vt:lpstr>Calibri</vt:lpstr>
      <vt:lpstr>Cambria Math</vt:lpstr>
      <vt:lpstr>KG Primary Penmanship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FenwPrRossJ</cp:lastModifiedBy>
  <cp:revision>70</cp:revision>
  <dcterms:created xsi:type="dcterms:W3CDTF">2019-10-15T10:24:11Z</dcterms:created>
  <dcterms:modified xsi:type="dcterms:W3CDTF">2020-06-08T13:21:10Z</dcterms:modified>
</cp:coreProperties>
</file>