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"/>
  </p:notesMasterIdLst>
  <p:sldIdLst>
    <p:sldId id="258" r:id="rId2"/>
    <p:sldId id="267" r:id="rId3"/>
    <p:sldId id="268" r:id="rId4"/>
    <p:sldId id="269" r:id="rId5"/>
    <p:sldId id="257" r:id="rId6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6" autoAdjust="0"/>
    <p:restoredTop sz="94694"/>
  </p:normalViewPr>
  <p:slideViewPr>
    <p:cSldViewPr snapToGrid="0" snapToObjects="1">
      <p:cViewPr varScale="1">
        <p:scale>
          <a:sx n="39" d="100"/>
          <a:sy n="39" d="100"/>
        </p:scale>
        <p:origin x="1316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81C089-4F35-4C43-BC59-438EC1FE0F45}" type="datetimeFigureOut">
              <a:rPr lang="en-US" smtClean="0"/>
              <a:t>6/8/2020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FBF2E-605A-DD44-BAE4-1590D24E83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5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4626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GB" b="1" dirty="0">
                <a:effectLst/>
                <a:latin typeface="Bariol" panose="02000506040000020003" pitchFamily="2" charset="0"/>
              </a:rPr>
              <a:t>Year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Week 1</a:t>
            </a:r>
            <a:r>
              <a:rPr lang="en-GB" b="1" dirty="0">
                <a:solidFill>
                  <a:srgbClr val="1C3A63"/>
                </a:solidFill>
                <a:effectLst/>
                <a:latin typeface="Bariol" panose="02000506040000020003" pitchFamily="2" charset="0"/>
              </a:rPr>
              <a:t> | </a:t>
            </a:r>
            <a:r>
              <a:rPr lang="en-GB" b="1" dirty="0">
                <a:effectLst/>
                <a:latin typeface="Bariol" panose="02000506040000020003" pitchFamily="2" charset="0"/>
              </a:rPr>
              <a:t>Day 1</a:t>
            </a:r>
            <a:endParaRPr lang="en-GB" dirty="0">
              <a:effectLst/>
              <a:latin typeface="Bariol" panose="02000506040000020003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693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lang="en-GB" sz="2400" b="1" i="0" kern="1200" baseline="0" smtClean="0">
          <a:solidFill>
            <a:schemeClr val="bg1"/>
          </a:solidFill>
          <a:effectLst/>
          <a:latin typeface="Bariol" panose="02000506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3.png"/><Relationship Id="rId7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3.png"/><Relationship Id="rId7" Type="http://schemas.openxmlformats.org/officeDocument/2006/relationships/image" Target="../media/image23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2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1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212" y="1169811"/>
            <a:ext cx="7285351" cy="5090601"/>
          </a:xfrm>
          <a:prstGeom prst="rect">
            <a:avLst/>
          </a:prstGeom>
        </p:spPr>
      </p:pic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8589818" y="1219200"/>
            <a:ext cx="0" cy="61489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8600329" y="1834095"/>
            <a:ext cx="252726" cy="382632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11 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1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3472" y="2025411"/>
            <a:ext cx="2152075" cy="85961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7130" y="3168673"/>
            <a:ext cx="701101" cy="8779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56737" y="4072892"/>
            <a:ext cx="877900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04260" y="5684452"/>
            <a:ext cx="3913971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442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691" y="1121685"/>
            <a:ext cx="7809653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11 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</a:t>
            </a:r>
            <a:r>
              <a:rPr lang="en-GB" dirty="0" smtClean="0">
                <a:latin typeface="+mn-lt"/>
              </a:rPr>
              <a:t>2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>
            <a:off x="8589818" y="1834096"/>
            <a:ext cx="69272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8243455" y="1847950"/>
            <a:ext cx="343019" cy="20252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35098" y="1292054"/>
            <a:ext cx="2085013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0856" y="3679604"/>
            <a:ext cx="1932599" cy="8779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63404" y="4643206"/>
            <a:ext cx="1847248" cy="8596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40348" y="5540023"/>
            <a:ext cx="135952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305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587" y="1054308"/>
            <a:ext cx="7285351" cy="4889416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11 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| </a:t>
            </a:r>
            <a:r>
              <a:rPr lang="en-GB" dirty="0">
                <a:latin typeface="+mn-lt"/>
              </a:rPr>
              <a:t>Day </a:t>
            </a:r>
            <a:r>
              <a:rPr lang="en-GB" dirty="0" smtClean="0">
                <a:latin typeface="+mn-lt"/>
              </a:rPr>
              <a:t>3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>
            <a:off x="7855135" y="1834096"/>
            <a:ext cx="734683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8600329" y="1551709"/>
            <a:ext cx="349707" cy="28238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8630" y="5551339"/>
            <a:ext cx="2039503" cy="64915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2131" y="5561698"/>
            <a:ext cx="2039503" cy="649153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5632" y="5561698"/>
            <a:ext cx="2039503" cy="64915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82131" y="2050160"/>
            <a:ext cx="4157832" cy="85961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14262" y="2720597"/>
            <a:ext cx="2085013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17988" y="3722349"/>
            <a:ext cx="877900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044830" y="4691728"/>
            <a:ext cx="1463167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9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92" y="1179436"/>
            <a:ext cx="8340051" cy="5584420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11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 |</a:t>
            </a:r>
            <a:r>
              <a:rPr lang="en-GB" dirty="0" smtClean="0">
                <a:latin typeface="+mn-lt"/>
              </a:rPr>
              <a:t>Day </a:t>
            </a:r>
            <a:r>
              <a:rPr lang="en-GB" dirty="0">
                <a:latin typeface="+mn-lt"/>
              </a:rPr>
              <a:t>4</a:t>
            </a: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p:cxnSp>
        <p:nvCxnSpPr>
          <p:cNvPr id="21" name="Straight Arrow Connector 20"/>
          <p:cNvCxnSpPr/>
          <p:nvPr/>
        </p:nvCxnSpPr>
        <p:spPr>
          <a:xfrm>
            <a:off x="8589818" y="1834096"/>
            <a:ext cx="65116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8478982" y="1834096"/>
            <a:ext cx="121347" cy="4364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885341" y="2755144"/>
            <a:ext cx="24348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8614" y="3963208"/>
            <a:ext cx="861554" cy="10416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87671" y="2145320"/>
            <a:ext cx="2030144" cy="85961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58246" y="3137245"/>
            <a:ext cx="2085013" cy="85961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952999" y="4031469"/>
            <a:ext cx="1694835" cy="85961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077155" y="5598015"/>
            <a:ext cx="1353429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4936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0352" y="1145506"/>
            <a:ext cx="7706012" cy="5578323"/>
          </a:xfrm>
          <a:prstGeom prst="rect">
            <a:avLst/>
          </a:prstGeom>
        </p:spPr>
      </p:pic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67D0239A-28EC-D747-9C6C-513181825690}"/>
              </a:ext>
            </a:extLst>
          </p:cNvPr>
          <p:cNvSpPr txBox="1">
            <a:spLocks/>
          </p:cNvSpPr>
          <p:nvPr/>
        </p:nvSpPr>
        <p:spPr>
          <a:xfrm>
            <a:off x="6042991" y="219972"/>
            <a:ext cx="3627784" cy="43470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400" b="1" i="0" kern="1200" baseline="0" smtClean="0">
                <a:solidFill>
                  <a:schemeClr val="bg1"/>
                </a:solidFill>
                <a:effectLst/>
                <a:latin typeface="Bariol" panose="02000506040000020003" pitchFamily="2" charset="0"/>
                <a:ea typeface="+mj-ea"/>
                <a:cs typeface="+mj-cs"/>
              </a:defRPr>
            </a:lvl1pPr>
          </a:lstStyle>
          <a:p>
            <a:r>
              <a:rPr lang="en-GB" dirty="0">
                <a:latin typeface="+mn-lt"/>
              </a:rPr>
              <a:t>Year 2</a:t>
            </a:r>
            <a:r>
              <a:rPr lang="en-GB" dirty="0">
                <a:solidFill>
                  <a:srgbClr val="1C3A63"/>
                </a:solidFill>
                <a:latin typeface="+mn-lt"/>
              </a:rPr>
              <a:t> | </a:t>
            </a:r>
            <a:r>
              <a:rPr lang="en-GB" dirty="0">
                <a:latin typeface="+mn-lt"/>
              </a:rPr>
              <a:t>Week </a:t>
            </a:r>
            <a:r>
              <a:rPr lang="en-GB" dirty="0" smtClean="0">
                <a:latin typeface="+mn-lt"/>
              </a:rPr>
              <a:t>11</a:t>
            </a:r>
            <a:r>
              <a:rPr lang="en-GB" dirty="0" smtClean="0">
                <a:solidFill>
                  <a:srgbClr val="1C3A63"/>
                </a:solidFill>
                <a:latin typeface="+mn-lt"/>
              </a:rPr>
              <a:t>  |</a:t>
            </a:r>
            <a:r>
              <a:rPr lang="en-GB" dirty="0" smtClean="0">
                <a:latin typeface="+mn-lt"/>
              </a:rPr>
              <a:t>Day 5 </a:t>
            </a:r>
            <a:endParaRPr lang="en-GB" dirty="0">
              <a:latin typeface="+mn-lt"/>
            </a:endParaRPr>
          </a:p>
        </p:txBody>
      </p:sp>
      <p:pic>
        <p:nvPicPr>
          <p:cNvPr id="5" name="Picture 4" descr="A clock that is on a white surface&#10;&#10;Description automatically generated">
            <a:extLst>
              <a:ext uri="{FF2B5EF4-FFF2-40B4-BE49-F238E27FC236}">
                <a16:creationId xmlns:a16="http://schemas.microsoft.com/office/drawing/2014/main" id="{186AE61F-A7FB-DF4C-9C1E-4BD058E0A9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6938" y="813676"/>
            <a:ext cx="2066159" cy="2066159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466905F-5966-498E-A0D7-CBE2F1B8FC58}"/>
                  </a:ext>
                </a:extLst>
              </p:cNvPr>
              <p:cNvSpPr/>
              <p:nvPr/>
            </p:nvSpPr>
            <p:spPr>
              <a:xfrm>
                <a:off x="3716401" y="1896747"/>
                <a:ext cx="1257835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  <a:latin typeface="KG Primary Penmanship" panose="02000506000000020003"/>
                </a:endParaRPr>
              </a:p>
            </p:txBody>
          </p:sp>
        </mc:Choice>
        <mc:Fallback xmlns=""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3466905F-5966-498E-A0D7-CBE2F1B8FC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6401" y="1896747"/>
                <a:ext cx="1257835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Straight Arrow Connector 48"/>
          <p:cNvCxnSpPr/>
          <p:nvPr/>
        </p:nvCxnSpPr>
        <p:spPr>
          <a:xfrm>
            <a:off x="8589818" y="1834096"/>
            <a:ext cx="10511" cy="6474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8600329" y="1524000"/>
            <a:ext cx="294289" cy="31009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Oval 1"/>
          <p:cNvSpPr/>
          <p:nvPr/>
        </p:nvSpPr>
        <p:spPr>
          <a:xfrm>
            <a:off x="3983421" y="1827237"/>
            <a:ext cx="723797" cy="723797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Isosceles Triangle 6"/>
          <p:cNvSpPr/>
          <p:nvPr/>
        </p:nvSpPr>
        <p:spPr>
          <a:xfrm>
            <a:off x="1725937" y="3318880"/>
            <a:ext cx="851008" cy="733628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Isosceles Triangle 22"/>
          <p:cNvSpPr/>
          <p:nvPr/>
        </p:nvSpPr>
        <p:spPr>
          <a:xfrm rot="10800000">
            <a:off x="2154147" y="3318880"/>
            <a:ext cx="851008" cy="733628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Isosceles Triangle 23"/>
          <p:cNvSpPr/>
          <p:nvPr/>
        </p:nvSpPr>
        <p:spPr>
          <a:xfrm>
            <a:off x="2584906" y="3318881"/>
            <a:ext cx="851008" cy="733628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Isosceles Triangle 24"/>
          <p:cNvSpPr/>
          <p:nvPr/>
        </p:nvSpPr>
        <p:spPr>
          <a:xfrm rot="10800000">
            <a:off x="3013116" y="3318880"/>
            <a:ext cx="851008" cy="733628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32795" y="3246744"/>
            <a:ext cx="719390" cy="8779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97242" y="4058245"/>
            <a:ext cx="1560711" cy="8596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556938" y="5530638"/>
            <a:ext cx="1956986" cy="859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54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1112</TotalTime>
  <Words>41</Words>
  <Application>Microsoft Office PowerPoint</Application>
  <PresentationFormat>A4 Paper (210x297 mm)</PresentationFormat>
  <Paragraphs>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Bariol</vt:lpstr>
      <vt:lpstr>Calibri</vt:lpstr>
      <vt:lpstr>Cambria Math</vt:lpstr>
      <vt:lpstr>KG Primary Penmanship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 Cooper</dc:creator>
  <cp:lastModifiedBy>FenwPrRossJ</cp:lastModifiedBy>
  <cp:revision>78</cp:revision>
  <dcterms:created xsi:type="dcterms:W3CDTF">2019-10-15T10:24:11Z</dcterms:created>
  <dcterms:modified xsi:type="dcterms:W3CDTF">2020-06-08T13:19:01Z</dcterms:modified>
</cp:coreProperties>
</file>