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  <p:sldMasterId id="2147483668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41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1 HL w Big Question + Instructions">
  <p:cSld name="SECTION_HEADER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375" y="0"/>
            <a:ext cx="3781800" cy="6873900"/>
          </a:xfrm>
          <a:prstGeom prst="rect">
            <a:avLst/>
          </a:prstGeom>
          <a:gradFill>
            <a:gsLst>
              <a:gs pos="0">
                <a:srgbClr val="159CD5"/>
              </a:gs>
              <a:gs pos="100000">
                <a:srgbClr val="05197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3375" y="0"/>
            <a:ext cx="659401" cy="8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219925" y="809233"/>
            <a:ext cx="36393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159CD5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59CD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59CD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59CD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59CD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59CD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59CD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59CD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59CD5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540100" y="2277067"/>
            <a:ext cx="4603800" cy="1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rgbClr val="05197A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4219925" y="3753800"/>
            <a:ext cx="4563900" cy="2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5197A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6" name="Google Shape;16;p2"/>
          <p:cNvCxnSpPr/>
          <p:nvPr/>
        </p:nvCxnSpPr>
        <p:spPr>
          <a:xfrm rot="10800000">
            <a:off x="3785875" y="233"/>
            <a:ext cx="0" cy="685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t="-1760" r="18672"/>
          <a:stretch/>
        </p:blipFill>
        <p:spPr>
          <a:xfrm rot="3" flipH="1">
            <a:off x="-2375" y="169976"/>
            <a:ext cx="3263875" cy="291607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49803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034451">
            <a:off x="852864" y="2956635"/>
            <a:ext cx="3669649" cy="274077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49803"/>
              </a:srgbClr>
            </a:outerShdw>
          </a:effectLst>
        </p:spPr>
      </p:pic>
      <p:sp>
        <p:nvSpPr>
          <p:cNvPr id="19" name="Google Shape;19;p2"/>
          <p:cNvSpPr txBox="1"/>
          <p:nvPr/>
        </p:nvSpPr>
        <p:spPr>
          <a:xfrm>
            <a:off x="72700" y="5188392"/>
            <a:ext cx="37818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5197A"/>
                </a:solidFill>
                <a:highlight>
                  <a:srgbClr val="7FDDDD"/>
                </a:highlight>
                <a:latin typeface="Comfortaa"/>
                <a:ea typeface="Comfortaa"/>
                <a:cs typeface="Comfortaa"/>
                <a:sym typeface="Comfortaa"/>
              </a:rPr>
              <a:t>OPEN OCEAN OASIS</a:t>
            </a:r>
            <a:endParaRPr sz="1600" b="1" i="0" u="none" strike="noStrike" cap="none">
              <a:solidFill>
                <a:srgbClr val="05197A"/>
              </a:solidFill>
              <a:highlight>
                <a:srgbClr val="7FDDD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72700" y="5559204"/>
            <a:ext cx="37818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FFFFFF"/>
                </a:solidFill>
                <a:highlight>
                  <a:srgbClr val="159CD5"/>
                </a:highlight>
                <a:latin typeface="Comfortaa"/>
                <a:ea typeface="Comfortaa"/>
                <a:cs typeface="Comfortaa"/>
                <a:sym typeface="Comfortaa"/>
              </a:rPr>
              <a:t>SHARKS ARE AWESOME</a:t>
            </a:r>
            <a:endParaRPr sz="3000" b="1" i="0" u="none" strike="noStrike" cap="none">
              <a:solidFill>
                <a:srgbClr val="FFFFFF"/>
              </a:solidFill>
              <a:highlight>
                <a:srgbClr val="159CD5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1AA9E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 rot="225749" flipH="1">
            <a:off x="3606458" y="862993"/>
            <a:ext cx="5252922" cy="5076775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039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/>
          <p:nvPr/>
        </p:nvSpPr>
        <p:spPr>
          <a:xfrm rot="225749" flipH="1">
            <a:off x="3377858" y="558193"/>
            <a:ext cx="5252922" cy="5076775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4101125" y="2212733"/>
            <a:ext cx="3767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4101125" y="3583535"/>
            <a:ext cx="3767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000" y="6196433"/>
            <a:ext cx="352394" cy="2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1">
  <p:cSld name="TITLE_1_2">
    <p:bg>
      <p:bgPr>
        <a:solidFill>
          <a:srgbClr val="DAEFF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/>
          <p:nvPr/>
        </p:nvSpPr>
        <p:spPr>
          <a:xfrm rot="225749" flipH="1">
            <a:off x="3606458" y="862993"/>
            <a:ext cx="5252922" cy="5076775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039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 rot="225749" flipH="1">
            <a:off x="3377858" y="558193"/>
            <a:ext cx="5252922" cy="5076775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/>
          </p:nvPr>
        </p:nvSpPr>
        <p:spPr>
          <a:xfrm>
            <a:off x="4101125" y="2212733"/>
            <a:ext cx="3767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"/>
          </p:nvPr>
        </p:nvSpPr>
        <p:spPr>
          <a:xfrm>
            <a:off x="4101125" y="3583535"/>
            <a:ext cx="3767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000" y="6196433"/>
            <a:ext cx="352394" cy="2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00A7EB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 descr="comic-02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-2363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1992350" y="50367"/>
            <a:ext cx="5616577" cy="6960586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0392"/>
            </a:srgbClr>
          </a:solidFill>
          <a:ln>
            <a:noFill/>
          </a:ln>
        </p:spPr>
      </p:sp>
      <p:sp>
        <p:nvSpPr>
          <p:cNvPr id="103" name="Google Shape;103;p15"/>
          <p:cNvSpPr/>
          <p:nvPr/>
        </p:nvSpPr>
        <p:spPr>
          <a:xfrm>
            <a:off x="1763750" y="-152833"/>
            <a:ext cx="5616577" cy="6960586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2905800" y="2882400"/>
            <a:ext cx="3332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lvl="1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lvl="2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lvl="3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lvl="4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lvl="5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lvl="6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lvl="7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lvl="8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000" y="6196433"/>
            <a:ext cx="352394" cy="2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rgbClr val="1AA9E8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734600" y="1018000"/>
            <a:ext cx="7879000" cy="558022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0392"/>
            </a:srgbClr>
          </a:solidFill>
          <a:ln>
            <a:noFill/>
          </a:ln>
        </p:spPr>
      </p:sp>
      <p:sp>
        <p:nvSpPr>
          <p:cNvPr id="110" name="Google Shape;110;p16"/>
          <p:cNvSpPr/>
          <p:nvPr/>
        </p:nvSpPr>
        <p:spPr>
          <a:xfrm>
            <a:off x="506000" y="713200"/>
            <a:ext cx="7879000" cy="558022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 rot="215467">
            <a:off x="973266" y="1169405"/>
            <a:ext cx="7035915" cy="101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073625" y="2066833"/>
            <a:ext cx="33963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2"/>
          </p:nvPr>
        </p:nvSpPr>
        <p:spPr>
          <a:xfrm>
            <a:off x="4674251" y="2066833"/>
            <a:ext cx="33963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000" y="6196433"/>
            <a:ext cx="352394" cy="2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00A7EB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-2721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734600" y="1018000"/>
            <a:ext cx="7879000" cy="558022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0392"/>
            </a:srgbClr>
          </a:solidFill>
          <a:ln>
            <a:noFill/>
          </a:ln>
        </p:spPr>
      </p:sp>
      <p:sp>
        <p:nvSpPr>
          <p:cNvPr id="119" name="Google Shape;119;p17"/>
          <p:cNvSpPr/>
          <p:nvPr/>
        </p:nvSpPr>
        <p:spPr>
          <a:xfrm>
            <a:off x="506000" y="713200"/>
            <a:ext cx="7879000" cy="558022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 rot="215467">
            <a:off x="973266" y="1169405"/>
            <a:ext cx="7035915" cy="101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000" y="6196433"/>
            <a:ext cx="352394" cy="2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DAEFF0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175" y="3063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/>
          <p:nvPr/>
        </p:nvSpPr>
        <p:spPr>
          <a:xfrm>
            <a:off x="734600" y="1018000"/>
            <a:ext cx="7879000" cy="558022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0392"/>
            </a:srgbClr>
          </a:solidFill>
          <a:ln>
            <a:noFill/>
          </a:ln>
        </p:spPr>
      </p:sp>
      <p:sp>
        <p:nvSpPr>
          <p:cNvPr id="126" name="Google Shape;126;p18"/>
          <p:cNvSpPr/>
          <p:nvPr/>
        </p:nvSpPr>
        <p:spPr>
          <a:xfrm>
            <a:off x="506000" y="713200"/>
            <a:ext cx="7879000" cy="558022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 rot="-161261">
            <a:off x="455245" y="5367019"/>
            <a:ext cx="8233857" cy="69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000" y="6196433"/>
            <a:ext cx="352394" cy="2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bg>
      <p:bgPr>
        <a:solidFill>
          <a:srgbClr val="05197A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175" y="3063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/>
          <p:nvPr/>
        </p:nvSpPr>
        <p:spPr>
          <a:xfrm>
            <a:off x="734600" y="1018000"/>
            <a:ext cx="7879000" cy="558022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0392"/>
            </a:srgbClr>
          </a:solidFill>
          <a:ln>
            <a:noFill/>
          </a:ln>
        </p:spPr>
      </p:sp>
      <p:sp>
        <p:nvSpPr>
          <p:cNvPr id="133" name="Google Shape;133;p19"/>
          <p:cNvSpPr/>
          <p:nvPr/>
        </p:nvSpPr>
        <p:spPr>
          <a:xfrm>
            <a:off x="506000" y="713200"/>
            <a:ext cx="7879000" cy="558022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 rot="-161261">
            <a:off x="455245" y="5367019"/>
            <a:ext cx="8233857" cy="69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000" y="6196433"/>
            <a:ext cx="352394" cy="2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_2">
    <p:bg>
      <p:bgPr>
        <a:solidFill>
          <a:srgbClr val="1AA9E8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-38967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000" y="6196433"/>
            <a:ext cx="352394" cy="2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bg>
      <p:bgPr>
        <a:solidFill>
          <a:srgbClr val="DAEFF0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1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-385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000" y="6196433"/>
            <a:ext cx="352394" cy="27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000" y="6196433"/>
            <a:ext cx="352394" cy="2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2 | Comic Layout A">
  <p:cSld name="TITLE_AND_BODY_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-12167"/>
            <a:ext cx="9149400" cy="6858000"/>
          </a:xfrm>
          <a:prstGeom prst="rect">
            <a:avLst/>
          </a:prstGeom>
          <a:solidFill>
            <a:srgbClr val="7FDDDD">
              <a:alpha val="3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3"/>
          <p:cNvSpPr txBox="1"/>
          <p:nvPr/>
        </p:nvSpPr>
        <p:spPr>
          <a:xfrm>
            <a:off x="624175" y="6323367"/>
            <a:ext cx="5469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 i="0" u="none" strike="noStrike" cap="none">
                <a:solidFill>
                  <a:srgbClr val="7FDDDD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OPEN OCEAN OASIS</a:t>
            </a:r>
            <a:r>
              <a:rPr lang="en" sz="1200" b="0" i="0" u="none" strike="noStrike" cap="none">
                <a:solidFill>
                  <a:srgbClr val="05197A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1200" b="1" i="0" u="none" strike="noStrike" cap="none">
                <a:solidFill>
                  <a:srgbClr val="159CD5"/>
                </a:solidFill>
                <a:latin typeface="Comfortaa"/>
                <a:ea typeface="Comfortaa"/>
                <a:cs typeface="Comfortaa"/>
                <a:sym typeface="Comfortaa"/>
              </a:rPr>
              <a:t>| </a:t>
            </a:r>
            <a:r>
              <a:rPr lang="en" sz="1200" b="1" i="0" u="none" strike="noStrike" cap="none">
                <a:solidFill>
                  <a:srgbClr val="159CD5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SHARKS ARE AWESOME</a:t>
            </a:r>
            <a:endParaRPr sz="1200" b="1" i="0" u="none" strike="noStrike" cap="none">
              <a:solidFill>
                <a:srgbClr val="7FDDD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3000" y="6316353"/>
            <a:ext cx="481175" cy="37481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>
          <a:xfrm>
            <a:off x="444250" y="494350"/>
            <a:ext cx="8290284" cy="5613709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2 | Comic Layout D">
  <p:cSld name="TITLE_AND_BODY_3_1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-12167"/>
            <a:ext cx="9149400" cy="6858000"/>
          </a:xfrm>
          <a:prstGeom prst="rect">
            <a:avLst/>
          </a:prstGeom>
          <a:solidFill>
            <a:srgbClr val="7FDDDD">
              <a:alpha val="3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4074850" y="337300"/>
            <a:ext cx="4828771" cy="5803596"/>
          </a:xfrm>
          <a:custGeom>
            <a:avLst/>
            <a:gdLst/>
            <a:ahLst/>
            <a:cxnLst/>
            <a:rect l="l" t="t" r="r" b="b"/>
            <a:pathLst>
              <a:path w="218447" h="189691" extrusionOk="0">
                <a:moveTo>
                  <a:pt x="73152" y="0"/>
                </a:moveTo>
                <a:lnTo>
                  <a:pt x="218447" y="0"/>
                </a:lnTo>
                <a:lnTo>
                  <a:pt x="218447" y="189691"/>
                </a:lnTo>
                <a:lnTo>
                  <a:pt x="0" y="18868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4"/>
          <p:cNvSpPr/>
          <p:nvPr/>
        </p:nvSpPr>
        <p:spPr>
          <a:xfrm>
            <a:off x="322300" y="337300"/>
            <a:ext cx="4964340" cy="5803433"/>
          </a:xfrm>
          <a:custGeom>
            <a:avLst/>
            <a:gdLst/>
            <a:ahLst/>
            <a:cxnLst/>
            <a:rect l="l" t="t" r="r" b="b"/>
            <a:pathLst>
              <a:path w="221474" h="180105" extrusionOk="0">
                <a:moveTo>
                  <a:pt x="0" y="504"/>
                </a:moveTo>
                <a:lnTo>
                  <a:pt x="1009" y="180105"/>
                </a:lnTo>
                <a:lnTo>
                  <a:pt x="144286" y="180105"/>
                </a:lnTo>
                <a:lnTo>
                  <a:pt x="221474" y="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4"/>
          <p:cNvSpPr/>
          <p:nvPr/>
        </p:nvSpPr>
        <p:spPr>
          <a:xfrm>
            <a:off x="2384800" y="504500"/>
            <a:ext cx="3266700" cy="2924400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3846175" y="3466067"/>
            <a:ext cx="2874600" cy="2798400"/>
          </a:xfrm>
          <a:prstGeom prst="wedgeEllipseCallout">
            <a:avLst>
              <a:gd name="adj1" fmla="val -65358"/>
              <a:gd name="adj2" fmla="val -50356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2707200" y="1216000"/>
            <a:ext cx="2653500" cy="15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●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○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■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●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○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■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●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○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111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300"/>
              <a:buFont typeface="Sniglet"/>
              <a:buChar char="■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4074850" y="4158733"/>
            <a:ext cx="2424300" cy="15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●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○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■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●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○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■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●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○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111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300"/>
              <a:buFont typeface="Sniglet"/>
              <a:buChar char="■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/>
          <p:nvPr/>
        </p:nvSpPr>
        <p:spPr>
          <a:xfrm>
            <a:off x="624175" y="6323367"/>
            <a:ext cx="5469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 i="0" u="none" strike="noStrike" cap="none">
                <a:solidFill>
                  <a:srgbClr val="7FDDDD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OPEN OCEAN OASIS</a:t>
            </a:r>
            <a:r>
              <a:rPr lang="en" sz="1200" b="0" i="0" u="none" strike="noStrike" cap="none">
                <a:solidFill>
                  <a:srgbClr val="05197A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1200" b="1" i="0" u="none" strike="noStrike" cap="none">
                <a:solidFill>
                  <a:srgbClr val="159CD5"/>
                </a:solidFill>
                <a:latin typeface="Comfortaa"/>
                <a:ea typeface="Comfortaa"/>
                <a:cs typeface="Comfortaa"/>
                <a:sym typeface="Comfortaa"/>
              </a:rPr>
              <a:t>| </a:t>
            </a:r>
            <a:r>
              <a:rPr lang="en" sz="1200" b="1" i="0" u="none" strike="noStrike" cap="none">
                <a:solidFill>
                  <a:srgbClr val="159CD5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SHARKS ARE AWESOME</a:t>
            </a:r>
            <a:endParaRPr sz="1200" b="1" i="0" u="none" strike="noStrike" cap="none">
              <a:solidFill>
                <a:srgbClr val="7FDDD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3000" y="6316353"/>
            <a:ext cx="481175" cy="374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2 | Comic Layout B 1">
  <p:cSld name="TITLE_AND_BODY_3_1_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0" y="-12167"/>
            <a:ext cx="9149400" cy="6858000"/>
          </a:xfrm>
          <a:prstGeom prst="rect">
            <a:avLst/>
          </a:prstGeom>
          <a:solidFill>
            <a:srgbClr val="7FDDDD">
              <a:alpha val="3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3376900" y="2554167"/>
            <a:ext cx="22809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niglet"/>
              <a:buChar char="●"/>
              <a:defRPr sz="10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2921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niglet"/>
              <a:buChar char="○"/>
              <a:defRPr sz="10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2921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niglet"/>
              <a:buChar char="■"/>
              <a:defRPr sz="10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2921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niglet"/>
              <a:buChar char="●"/>
              <a:defRPr sz="10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2921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niglet"/>
              <a:buChar char="○"/>
              <a:defRPr sz="10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2921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niglet"/>
              <a:buChar char="■"/>
              <a:defRPr sz="10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2921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niglet"/>
              <a:buChar char="●"/>
              <a:defRPr sz="10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2921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niglet"/>
              <a:buChar char="○"/>
              <a:defRPr sz="10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2921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Sniglet"/>
              <a:buChar char="■"/>
              <a:defRPr sz="10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/>
          <p:nvPr/>
        </p:nvSpPr>
        <p:spPr>
          <a:xfrm>
            <a:off x="624175" y="6323367"/>
            <a:ext cx="5469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 i="0" u="none" strike="noStrike" cap="none">
                <a:solidFill>
                  <a:srgbClr val="7FDDDD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OPEN OCEAN OASIS</a:t>
            </a:r>
            <a:r>
              <a:rPr lang="en" sz="1200" b="0" i="0" u="none" strike="noStrike" cap="none">
                <a:solidFill>
                  <a:srgbClr val="05197A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1200" b="1" i="0" u="none" strike="noStrike" cap="none">
                <a:solidFill>
                  <a:srgbClr val="159CD5"/>
                </a:solidFill>
                <a:latin typeface="Comfortaa"/>
                <a:ea typeface="Comfortaa"/>
                <a:cs typeface="Comfortaa"/>
                <a:sym typeface="Comfortaa"/>
              </a:rPr>
              <a:t>| </a:t>
            </a:r>
            <a:r>
              <a:rPr lang="en" sz="1200" b="1" i="0" u="none" strike="noStrike" cap="none">
                <a:solidFill>
                  <a:srgbClr val="159CD5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SHARKS ARE AWESOME</a:t>
            </a:r>
            <a:endParaRPr sz="1200" b="1" i="0" u="none" strike="noStrike" cap="none">
              <a:solidFill>
                <a:srgbClr val="7FDDD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3000" y="6316353"/>
            <a:ext cx="481175" cy="374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2 | Comic Layout E">
  <p:cSld name="TITLE_AND_BODY_3_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-12167"/>
            <a:ext cx="9149400" cy="6858000"/>
          </a:xfrm>
          <a:prstGeom prst="rect">
            <a:avLst/>
          </a:prstGeom>
          <a:solidFill>
            <a:srgbClr val="7FDDDD">
              <a:alpha val="3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444250" y="494350"/>
            <a:ext cx="8290284" cy="5613709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5360275" y="403600"/>
            <a:ext cx="3544200" cy="3025500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5626675" y="1015000"/>
            <a:ext cx="2910600" cy="1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●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○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■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●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○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■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●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Char char="○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111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300"/>
              <a:buFont typeface="Sniglet"/>
              <a:buChar char="■"/>
              <a:defRPr sz="13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/>
          <p:nvPr/>
        </p:nvSpPr>
        <p:spPr>
          <a:xfrm>
            <a:off x="624175" y="6323367"/>
            <a:ext cx="5469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 i="0" u="none" strike="noStrike" cap="none">
                <a:solidFill>
                  <a:srgbClr val="7FDDDD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OPEN OCEAN OASIS</a:t>
            </a:r>
            <a:r>
              <a:rPr lang="en" sz="1200" b="0" i="0" u="none" strike="noStrike" cap="none">
                <a:solidFill>
                  <a:srgbClr val="05197A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1200" b="1" i="0" u="none" strike="noStrike" cap="none">
                <a:solidFill>
                  <a:srgbClr val="159CD5"/>
                </a:solidFill>
                <a:latin typeface="Comfortaa"/>
                <a:ea typeface="Comfortaa"/>
                <a:cs typeface="Comfortaa"/>
                <a:sym typeface="Comfortaa"/>
              </a:rPr>
              <a:t>| </a:t>
            </a:r>
            <a:r>
              <a:rPr lang="en" sz="1200" b="1" i="0" u="none" strike="noStrike" cap="none">
                <a:solidFill>
                  <a:srgbClr val="159CD5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SHARKS ARE AWESOME</a:t>
            </a:r>
            <a:endParaRPr sz="1200" b="1" i="0" u="none" strike="noStrike" cap="none">
              <a:solidFill>
                <a:srgbClr val="7FDDD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3000" y="6316353"/>
            <a:ext cx="481175" cy="374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 Comic 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9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/>
          <p:nvPr/>
        </p:nvSpPr>
        <p:spPr>
          <a:xfrm>
            <a:off x="1315275" y="1228300"/>
            <a:ext cx="6411650" cy="521400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0392"/>
            </a:srgbClr>
          </a:solidFill>
          <a:ln>
            <a:noFill/>
          </a:ln>
        </p:spPr>
      </p:sp>
      <p:sp>
        <p:nvSpPr>
          <p:cNvPr id="63" name="Google Shape;63;p9"/>
          <p:cNvSpPr/>
          <p:nvPr/>
        </p:nvSpPr>
        <p:spPr>
          <a:xfrm>
            <a:off x="781875" y="538033"/>
            <a:ext cx="7147707" cy="5802939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4" name="Google Shape;64;p9"/>
          <p:cNvSpPr txBox="1">
            <a:spLocks noGrp="1"/>
          </p:cNvSpPr>
          <p:nvPr>
            <p:ph type="ctrTitle"/>
          </p:nvPr>
        </p:nvSpPr>
        <p:spPr>
          <a:xfrm>
            <a:off x="2572125" y="2758167"/>
            <a:ext cx="42717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000" y="6196433"/>
            <a:ext cx="352394" cy="2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0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/>
          <p:nvPr/>
        </p:nvSpPr>
        <p:spPr>
          <a:xfrm>
            <a:off x="734600" y="1018000"/>
            <a:ext cx="7879000" cy="558022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0392"/>
            </a:srgbClr>
          </a:solidFill>
          <a:ln>
            <a:noFill/>
          </a:ln>
        </p:spPr>
      </p:sp>
      <p:sp>
        <p:nvSpPr>
          <p:cNvPr id="69" name="Google Shape;69;p10"/>
          <p:cNvSpPr/>
          <p:nvPr/>
        </p:nvSpPr>
        <p:spPr>
          <a:xfrm>
            <a:off x="506000" y="713200"/>
            <a:ext cx="7879000" cy="558022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 rot="215467">
            <a:off x="973266" y="1169405"/>
            <a:ext cx="7035915" cy="101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052050" y="2061256"/>
            <a:ext cx="77109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000" y="6196433"/>
            <a:ext cx="352394" cy="2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05197A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1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000" y="6196433"/>
            <a:ext cx="352394" cy="2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 Comic  1">
  <p:cSld name="TITLE_2">
    <p:bg>
      <p:bgPr>
        <a:solidFill>
          <a:srgbClr val="05197A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2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/>
          <p:nvPr/>
        </p:nvSpPr>
        <p:spPr>
          <a:xfrm>
            <a:off x="1315275" y="1228300"/>
            <a:ext cx="6411650" cy="521400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0392"/>
            </a:srgbClr>
          </a:solidFill>
          <a:ln>
            <a:noFill/>
          </a:ln>
        </p:spPr>
      </p:sp>
      <p:sp>
        <p:nvSpPr>
          <p:cNvPr id="81" name="Google Shape;81;p12"/>
          <p:cNvSpPr/>
          <p:nvPr/>
        </p:nvSpPr>
        <p:spPr>
          <a:xfrm>
            <a:off x="781875" y="538033"/>
            <a:ext cx="7147707" cy="5802939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2" name="Google Shape;82;p12"/>
          <p:cNvSpPr txBox="1">
            <a:spLocks noGrp="1"/>
          </p:cNvSpPr>
          <p:nvPr>
            <p:ph type="ctrTitle"/>
          </p:nvPr>
        </p:nvSpPr>
        <p:spPr>
          <a:xfrm>
            <a:off x="2572125" y="2758167"/>
            <a:ext cx="42717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pic>
        <p:nvPicPr>
          <p:cNvPr id="83" name="Google Shape;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000" y="6196433"/>
            <a:ext cx="352394" cy="2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 rot="215467">
            <a:off x="973266" y="1169405"/>
            <a:ext cx="7035915" cy="101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1052050" y="2061256"/>
            <a:ext cx="77109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/>
        </p:nvSpPr>
        <p:spPr>
          <a:xfrm>
            <a:off x="4143725" y="1469500"/>
            <a:ext cx="4686900" cy="3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i="0" u="none" strike="noStrike" cap="none">
                <a:solidFill>
                  <a:srgbClr val="159CD5"/>
                </a:solidFill>
                <a:latin typeface="Comfortaa"/>
                <a:ea typeface="Comfortaa"/>
                <a:cs typeface="Comfortaa"/>
                <a:sym typeface="Comfortaa"/>
              </a:rPr>
              <a:t>How have sharks </a:t>
            </a:r>
            <a:br>
              <a:rPr lang="en" sz="2800" b="1" i="0" u="none" strike="noStrike" cap="none">
                <a:solidFill>
                  <a:srgbClr val="159CD5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" sz="2800" b="1" i="0" u="none" strike="noStrike" cap="none">
                <a:solidFill>
                  <a:srgbClr val="159CD5"/>
                </a:solidFill>
                <a:latin typeface="Comfortaa"/>
                <a:ea typeface="Comfortaa"/>
                <a:cs typeface="Comfortaa"/>
                <a:sym typeface="Comfortaa"/>
              </a:rPr>
              <a:t>evolved to survive in different environments?</a:t>
            </a:r>
            <a:endParaRPr sz="2800" b="1" i="0" u="none" strike="noStrike" cap="none">
              <a:solidFill>
                <a:srgbClr val="159CD5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5197A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05197A"/>
                </a:solidFill>
                <a:latin typeface="Comfortaa"/>
                <a:ea typeface="Comfortaa"/>
                <a:cs typeface="Comfortaa"/>
                <a:sym typeface="Comfortaa"/>
              </a:rPr>
              <a:t>Here’s your challenge:</a:t>
            </a:r>
            <a:endParaRPr sz="1400" b="0" i="0" u="none" strike="noStrike" cap="none">
              <a:solidFill>
                <a:srgbClr val="05197A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5197A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C</a:t>
            </a:r>
            <a:r>
              <a:rPr lang="en" sz="1600" b="0" i="0" u="none" strike="noStrike" cap="none">
                <a:solidFill>
                  <a:srgbClr val="05197A"/>
                </a:solidFill>
                <a:latin typeface="Comfortaa"/>
                <a:ea typeface="Comfortaa"/>
                <a:cs typeface="Comfortaa"/>
                <a:sym typeface="Comfortaa"/>
              </a:rPr>
              <a:t>reate a short superhero </a:t>
            </a:r>
            <a:r>
              <a:rPr lang="en" sz="1600" b="1" i="0" u="none" strike="noStrike" cap="none">
                <a:solidFill>
                  <a:srgbClr val="05197A"/>
                </a:solidFill>
                <a:latin typeface="Comfortaa"/>
                <a:ea typeface="Comfortaa"/>
                <a:cs typeface="Comfortaa"/>
                <a:sym typeface="Comfortaa"/>
              </a:rPr>
              <a:t>comic</a:t>
            </a:r>
            <a:r>
              <a:rPr lang="en" sz="1600" b="0" i="0" u="none" strike="noStrike" cap="none">
                <a:solidFill>
                  <a:srgbClr val="05197A"/>
                </a:solidFill>
                <a:latin typeface="Comfortaa"/>
                <a:ea typeface="Comfortaa"/>
                <a:cs typeface="Comfortaa"/>
                <a:sym typeface="Comfortaa"/>
              </a:rPr>
              <a:t> that shows off shark adaptations. </a:t>
            </a:r>
            <a:endParaRPr sz="1600" b="0" i="0" u="none" strike="noStrike" cap="none">
              <a:solidFill>
                <a:srgbClr val="05197A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5197A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05197A"/>
                </a:solidFill>
                <a:latin typeface="Comfortaa"/>
                <a:ea typeface="Comfortaa"/>
                <a:cs typeface="Comfortaa"/>
                <a:sym typeface="Comfortaa"/>
              </a:rPr>
              <a:t>Use the shark facts on the next page </a:t>
            </a:r>
            <a:br>
              <a:rPr lang="en" sz="1400" b="0" i="0" u="none" strike="noStrike" cap="none">
                <a:solidFill>
                  <a:srgbClr val="05197A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" sz="1400" b="0" i="0" u="none" strike="noStrike" cap="none">
                <a:solidFill>
                  <a:srgbClr val="05197A"/>
                </a:solidFill>
                <a:latin typeface="Comfortaa"/>
                <a:ea typeface="Comfortaa"/>
                <a:cs typeface="Comfortaa"/>
                <a:sym typeface="Comfortaa"/>
              </a:rPr>
              <a:t>to get started.</a:t>
            </a:r>
            <a:endParaRPr sz="1600" b="0" i="0" u="none" strike="noStrike" cap="none">
              <a:solidFill>
                <a:srgbClr val="05197A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5197A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/>
        </p:nvSpPr>
        <p:spPr>
          <a:xfrm>
            <a:off x="956975" y="1283100"/>
            <a:ext cx="37746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highlight>
                  <a:srgbClr val="159CD5"/>
                </a:highlight>
                <a:latin typeface="Comfortaa"/>
                <a:ea typeface="Comfortaa"/>
                <a:cs typeface="Comfortaa"/>
                <a:sym typeface="Comfortaa"/>
              </a:rPr>
              <a:t>SHARK FACTS!</a:t>
            </a:r>
            <a:r>
              <a:rPr lang="en" sz="1800" b="1" i="0" u="none" strike="noStrike" cap="none">
                <a:solidFill>
                  <a:srgbClr val="05197A"/>
                </a:solidFill>
                <a:latin typeface="Comfortaa"/>
                <a:ea typeface="Comfortaa"/>
                <a:cs typeface="Comfortaa"/>
                <a:sym typeface="Comfortaa"/>
              </a:rPr>
              <a:t/>
            </a:r>
            <a:br>
              <a:rPr lang="en" sz="1800" b="1" i="0" u="none" strike="noStrike" cap="none">
                <a:solidFill>
                  <a:srgbClr val="05197A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sz="1800" b="1" i="0" u="none" strike="noStrike" cap="none">
              <a:solidFill>
                <a:srgbClr val="05197A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5197A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5197A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400" b="1" i="0" u="none" strike="noStrike" cap="none">
              <a:solidFill>
                <a:srgbClr val="05197A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5197A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                        </a:t>
            </a: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1062275" y="2107375"/>
            <a:ext cx="6290400" cy="23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niglet"/>
              <a:buChar char="●"/>
            </a:pPr>
            <a:r>
              <a:rPr lang="en" sz="16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Shark skin feels like fingernails; it helps sharks swim quickly</a:t>
            </a:r>
            <a:endParaRPr sz="1600" b="0" i="0" u="none" strike="noStrike" cap="none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niglet"/>
              <a:buChar char="●"/>
            </a:pPr>
            <a:r>
              <a:rPr lang="en" sz="16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Sharks’ dorsal fins help them to make sharp turns</a:t>
            </a:r>
            <a:endParaRPr sz="1600" b="0" i="0" u="none" strike="noStrike" cap="none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niglet"/>
              <a:buChar char="●"/>
            </a:pPr>
            <a:r>
              <a:rPr lang="en" sz="16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Sharks use their pectoral fins for lift, like the wings of a plane</a:t>
            </a:r>
            <a:endParaRPr sz="1600" b="0" i="0" u="none" strike="noStrike" cap="none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</a:pPr>
            <a:r>
              <a:rPr lang="en" sz="16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Sharks rely on smaller fish to “clean” them by eating parasites off their skin</a:t>
            </a:r>
            <a:r>
              <a:rPr lang="en" sz="1600" b="1" i="0" u="none" strike="noStrike" cap="none">
                <a:solidFill>
                  <a:srgbClr val="05197A"/>
                </a:solidFill>
                <a:latin typeface="Sniglet"/>
                <a:ea typeface="Sniglet"/>
                <a:cs typeface="Sniglet"/>
                <a:sym typeface="Sniglet"/>
              </a:rPr>
              <a:t>                          </a:t>
            </a:r>
            <a:endParaRPr sz="1600" b="0" i="0" u="none" strike="noStrike" cap="none">
              <a:solidFill>
                <a:srgbClr val="595959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5805800" y="5227051"/>
            <a:ext cx="27885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highlight>
                  <a:srgbClr val="1AA9E8"/>
                </a:highlight>
                <a:latin typeface="Comfortaa"/>
                <a:ea typeface="Comfortaa"/>
                <a:cs typeface="Comfortaa"/>
                <a:sym typeface="Comfortaa"/>
              </a:rPr>
              <a:t>Tip</a:t>
            </a:r>
            <a:r>
              <a:rPr lang="en" sz="1100" b="1" i="0" u="none" strike="noStrike" cap="none">
                <a:solidFill>
                  <a:srgbClr val="159CD5"/>
                </a:solidFill>
                <a:latin typeface="Comfortaa"/>
                <a:ea typeface="Comfortaa"/>
                <a:cs typeface="Comfortaa"/>
                <a:sym typeface="Comfortaa"/>
              </a:rPr>
              <a:t> You can copy and paste what you need from other slides.</a:t>
            </a:r>
            <a:endParaRPr sz="1100" b="1" i="0" u="none" strike="noStrike" cap="none">
              <a:solidFill>
                <a:srgbClr val="159CD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70115" flipH="1">
            <a:off x="2969110" y="3964434"/>
            <a:ext cx="2638069" cy="188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9965" y="3319225"/>
            <a:ext cx="2290210" cy="1710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2707200" y="1216000"/>
            <a:ext cx="2653500" cy="15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2"/>
          </p:nvPr>
        </p:nvSpPr>
        <p:spPr>
          <a:xfrm>
            <a:off x="4074850" y="4158733"/>
            <a:ext cx="2424300" cy="15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5626675" y="1015000"/>
            <a:ext cx="2910600" cy="1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body" idx="1"/>
          </p:nvPr>
        </p:nvSpPr>
        <p:spPr>
          <a:xfrm>
            <a:off x="2707200" y="1216000"/>
            <a:ext cx="2653500" cy="15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2"/>
          </p:nvPr>
        </p:nvSpPr>
        <p:spPr>
          <a:xfrm>
            <a:off x="4074850" y="4158733"/>
            <a:ext cx="2424300" cy="15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5626675" y="1015000"/>
            <a:ext cx="2910600" cy="1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/>
          <p:nvPr/>
        </p:nvSpPr>
        <p:spPr>
          <a:xfrm>
            <a:off x="1908627" y="336500"/>
            <a:ext cx="2857833" cy="2970561"/>
          </a:xfrm>
          <a:custGeom>
            <a:avLst/>
            <a:gdLst/>
            <a:ahLst/>
            <a:cxnLst/>
            <a:rect l="l" t="t" r="r" b="b"/>
            <a:pathLst>
              <a:path w="218447" h="189691" extrusionOk="0">
                <a:moveTo>
                  <a:pt x="73152" y="0"/>
                </a:moveTo>
                <a:lnTo>
                  <a:pt x="218447" y="0"/>
                </a:lnTo>
                <a:lnTo>
                  <a:pt x="218447" y="189691"/>
                </a:lnTo>
                <a:lnTo>
                  <a:pt x="0" y="188682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28"/>
          <p:cNvSpPr/>
          <p:nvPr/>
        </p:nvSpPr>
        <p:spPr>
          <a:xfrm>
            <a:off x="327400" y="336495"/>
            <a:ext cx="2240763" cy="2935712"/>
          </a:xfrm>
          <a:custGeom>
            <a:avLst/>
            <a:gdLst/>
            <a:ahLst/>
            <a:cxnLst/>
            <a:rect l="l" t="t" r="r" b="b"/>
            <a:pathLst>
              <a:path w="221474" h="180105" extrusionOk="0">
                <a:moveTo>
                  <a:pt x="0" y="504"/>
                </a:moveTo>
                <a:lnTo>
                  <a:pt x="1009" y="180105"/>
                </a:lnTo>
                <a:lnTo>
                  <a:pt x="144286" y="180105"/>
                </a:lnTo>
                <a:lnTo>
                  <a:pt x="221474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28"/>
          <p:cNvSpPr/>
          <p:nvPr/>
        </p:nvSpPr>
        <p:spPr>
          <a:xfrm>
            <a:off x="6558275" y="3439825"/>
            <a:ext cx="2324276" cy="2683653"/>
          </a:xfrm>
          <a:custGeom>
            <a:avLst/>
            <a:gdLst/>
            <a:ahLst/>
            <a:cxnLst/>
            <a:rect l="l" t="t" r="r" b="b"/>
            <a:pathLst>
              <a:path w="218447" h="189691" extrusionOk="0">
                <a:moveTo>
                  <a:pt x="73152" y="0"/>
                </a:moveTo>
                <a:lnTo>
                  <a:pt x="218447" y="0"/>
                </a:lnTo>
                <a:lnTo>
                  <a:pt x="218447" y="189691"/>
                </a:lnTo>
                <a:lnTo>
                  <a:pt x="0" y="188682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28"/>
          <p:cNvSpPr/>
          <p:nvPr/>
        </p:nvSpPr>
        <p:spPr>
          <a:xfrm>
            <a:off x="4970250" y="3457250"/>
            <a:ext cx="2240763" cy="2683564"/>
          </a:xfrm>
          <a:custGeom>
            <a:avLst/>
            <a:gdLst/>
            <a:ahLst/>
            <a:cxnLst/>
            <a:rect l="l" t="t" r="r" b="b"/>
            <a:pathLst>
              <a:path w="221474" h="180105" extrusionOk="0">
                <a:moveTo>
                  <a:pt x="0" y="504"/>
                </a:moveTo>
                <a:lnTo>
                  <a:pt x="1009" y="180105"/>
                </a:lnTo>
                <a:lnTo>
                  <a:pt x="144286" y="180105"/>
                </a:lnTo>
                <a:lnTo>
                  <a:pt x="221474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28"/>
          <p:cNvSpPr/>
          <p:nvPr/>
        </p:nvSpPr>
        <p:spPr>
          <a:xfrm>
            <a:off x="327400" y="3457287"/>
            <a:ext cx="4439100" cy="2683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8"/>
          <p:cNvSpPr/>
          <p:nvPr/>
        </p:nvSpPr>
        <p:spPr>
          <a:xfrm>
            <a:off x="4970250" y="336500"/>
            <a:ext cx="3912300" cy="2935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8"/>
          <p:cNvSpPr/>
          <p:nvPr/>
        </p:nvSpPr>
        <p:spPr>
          <a:xfrm>
            <a:off x="7353700" y="126933"/>
            <a:ext cx="1723800" cy="1471500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8"/>
          <p:cNvSpPr/>
          <p:nvPr/>
        </p:nvSpPr>
        <p:spPr>
          <a:xfrm flipH="1">
            <a:off x="600175" y="3725467"/>
            <a:ext cx="1425900" cy="1217100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8"/>
          <p:cNvSpPr/>
          <p:nvPr/>
        </p:nvSpPr>
        <p:spPr>
          <a:xfrm flipH="1">
            <a:off x="1724450" y="513067"/>
            <a:ext cx="1425900" cy="1217100"/>
          </a:xfrm>
          <a:prstGeom prst="wedgeEllipseCallout">
            <a:avLst>
              <a:gd name="adj1" fmla="val -29785"/>
              <a:gd name="adj2" fmla="val 57977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1"/>
          </p:nvPr>
        </p:nvSpPr>
        <p:spPr>
          <a:xfrm>
            <a:off x="1930325" y="675267"/>
            <a:ext cx="10122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000"/>
              <a:buNone/>
            </a:pPr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1"/>
          </p:nvPr>
        </p:nvSpPr>
        <p:spPr>
          <a:xfrm>
            <a:off x="7571175" y="401133"/>
            <a:ext cx="12525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000"/>
              <a:buNone/>
            </a:pPr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860800" y="3872467"/>
            <a:ext cx="9018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0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On-screen Show (4:3)</PresentationFormat>
  <Paragraphs>15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Bangers</vt:lpstr>
      <vt:lpstr>Comfortaa</vt:lpstr>
      <vt:lpstr>Sniglet</vt:lpstr>
      <vt:lpstr>Simple Light</vt:lpstr>
      <vt:lpstr>Simple Light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FenwPrRossJ</dc:creator>
  <cp:lastModifiedBy>East Ayrshire Council</cp:lastModifiedBy>
  <cp:revision>1</cp:revision>
  <dcterms:modified xsi:type="dcterms:W3CDTF">2020-06-02T10:21:24Z</dcterms:modified>
</cp:coreProperties>
</file>