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140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6/3/2020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3_P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3_PP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3_PP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3_PP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2_SP_B3_PP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3_PP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East Ayrshire Council</cp:lastModifiedBy>
  <cp:revision>28</cp:revision>
  <dcterms:created xsi:type="dcterms:W3CDTF">2019-07-05T11:02:13Z</dcterms:created>
  <dcterms:modified xsi:type="dcterms:W3CDTF">2020-06-03T09:37:37Z</dcterms:modified>
</cp:coreProperties>
</file>