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8" r:id="rId2"/>
    <p:sldId id="267" r:id="rId3"/>
    <p:sldId id="268" r:id="rId4"/>
    <p:sldId id="269" r:id="rId5"/>
    <p:sldId id="257" r:id="rId6"/>
    <p:sldId id="25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6" autoAdjust="0"/>
    <p:restoredTop sz="94694"/>
  </p:normalViewPr>
  <p:slideViewPr>
    <p:cSldViewPr snapToGrid="0" snapToObjects="1">
      <p:cViewPr varScale="1">
        <p:scale>
          <a:sx n="39" d="100"/>
          <a:sy n="39" d="100"/>
        </p:scale>
        <p:origin x="131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1C089-4F35-4C43-BC59-438EC1FE0F4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FBF2E-605A-DD44-BAE4-1590D24E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62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b="1" dirty="0">
                <a:effectLst/>
                <a:latin typeface="Bariol" panose="02000506040000020003" pitchFamily="2" charset="0"/>
              </a:rPr>
              <a:t>Year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Week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Day 1</a:t>
            </a:r>
            <a:endParaRPr lang="en-GB" dirty="0">
              <a:effectLst/>
              <a:latin typeface="Bariol" panose="02000506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3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GB" sz="2400" b="1" i="0" kern="1200" baseline="0" smtClean="0">
          <a:solidFill>
            <a:schemeClr val="bg1"/>
          </a:solidFill>
          <a:effectLst/>
          <a:latin typeface="Bariol" panose="0200050604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4.png"/><Relationship Id="rId7" Type="http://schemas.openxmlformats.org/officeDocument/2006/relationships/image" Target="../media/image80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5.png"/><Relationship Id="rId7" Type="http://schemas.openxmlformats.org/officeDocument/2006/relationships/image" Target="../media/image88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87.png"/><Relationship Id="rId10" Type="http://schemas.openxmlformats.org/officeDocument/2006/relationships/image" Target="../media/image91.png"/><Relationship Id="rId4" Type="http://schemas.openxmlformats.org/officeDocument/2006/relationships/image" Target="../media/image86.png"/><Relationship Id="rId9" Type="http://schemas.openxmlformats.org/officeDocument/2006/relationships/image" Target="../media/image9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01.png"/><Relationship Id="rId3" Type="http://schemas.openxmlformats.org/officeDocument/2006/relationships/image" Target="../media/image92.png"/><Relationship Id="rId7" Type="http://schemas.openxmlformats.org/officeDocument/2006/relationships/image" Target="../media/image95.png"/><Relationship Id="rId12" Type="http://schemas.openxmlformats.org/officeDocument/2006/relationships/image" Target="../media/image100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9.png"/><Relationship Id="rId5" Type="http://schemas.openxmlformats.org/officeDocument/2006/relationships/image" Target="../media/image94.png"/><Relationship Id="rId15" Type="http://schemas.openxmlformats.org/officeDocument/2006/relationships/image" Target="../media/image103.png"/><Relationship Id="rId10" Type="http://schemas.openxmlformats.org/officeDocument/2006/relationships/image" Target="../media/image98.png"/><Relationship Id="rId4" Type="http://schemas.openxmlformats.org/officeDocument/2006/relationships/image" Target="../media/image93.png"/><Relationship Id="rId9" Type="http://schemas.openxmlformats.org/officeDocument/2006/relationships/image" Target="../media/image97.png"/><Relationship Id="rId14" Type="http://schemas.openxmlformats.org/officeDocument/2006/relationships/image" Target="../media/image10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8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19.png"/><Relationship Id="rId3" Type="http://schemas.openxmlformats.org/officeDocument/2006/relationships/image" Target="../media/image4.png"/><Relationship Id="rId7" Type="http://schemas.openxmlformats.org/officeDocument/2006/relationships/image" Target="../media/image113.png"/><Relationship Id="rId12" Type="http://schemas.openxmlformats.org/officeDocument/2006/relationships/image" Target="../media/image118.png"/><Relationship Id="rId2" Type="http://schemas.openxmlformats.org/officeDocument/2006/relationships/image" Target="../media/image109.png"/><Relationship Id="rId16" Type="http://schemas.openxmlformats.org/officeDocument/2006/relationships/image" Target="../media/image1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2.png"/><Relationship Id="rId11" Type="http://schemas.openxmlformats.org/officeDocument/2006/relationships/image" Target="../media/image117.png"/><Relationship Id="rId5" Type="http://schemas.openxmlformats.org/officeDocument/2006/relationships/image" Target="../media/image111.png"/><Relationship Id="rId15" Type="http://schemas.openxmlformats.org/officeDocument/2006/relationships/image" Target="../media/image121.png"/><Relationship Id="rId10" Type="http://schemas.openxmlformats.org/officeDocument/2006/relationships/image" Target="../media/image116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Relationship Id="rId14" Type="http://schemas.openxmlformats.org/officeDocument/2006/relationships/image" Target="../media/image12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png"/><Relationship Id="rId3" Type="http://schemas.openxmlformats.org/officeDocument/2006/relationships/image" Target="../media/image124.png"/><Relationship Id="rId7" Type="http://schemas.openxmlformats.org/officeDocument/2006/relationships/image" Target="../media/image127.png"/><Relationship Id="rId12" Type="http://schemas.openxmlformats.org/officeDocument/2006/relationships/image" Target="../media/image132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6.png"/><Relationship Id="rId11" Type="http://schemas.openxmlformats.org/officeDocument/2006/relationships/image" Target="../media/image131.png"/><Relationship Id="rId5" Type="http://schemas.openxmlformats.org/officeDocument/2006/relationships/image" Target="../media/image125.png"/><Relationship Id="rId10" Type="http://schemas.openxmlformats.org/officeDocument/2006/relationships/image" Target="../media/image130.png"/><Relationship Id="rId4" Type="http://schemas.openxmlformats.org/officeDocument/2006/relationships/image" Target="../media/image4.png"/><Relationship Id="rId9" Type="http://schemas.openxmlformats.org/officeDocument/2006/relationships/image" Target="../media/image1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4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4.png"/><Relationship Id="rId7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4.png"/><Relationship Id="rId7" Type="http://schemas.openxmlformats.org/officeDocument/2006/relationships/image" Target="../media/image4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.png"/><Relationship Id="rId9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1.png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png"/><Relationship Id="rId11" Type="http://schemas.openxmlformats.org/officeDocument/2006/relationships/image" Target="../media/image57.png"/><Relationship Id="rId5" Type="http://schemas.openxmlformats.org/officeDocument/2006/relationships/image" Target="../media/image4.png"/><Relationship Id="rId10" Type="http://schemas.openxmlformats.org/officeDocument/2006/relationships/image" Target="../media/image56.png"/><Relationship Id="rId4" Type="http://schemas.openxmlformats.org/officeDocument/2006/relationships/image" Target="../media/image52.png"/><Relationship Id="rId9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4.png"/><Relationship Id="rId7" Type="http://schemas.openxmlformats.org/officeDocument/2006/relationships/image" Target="../media/image62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4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7E5FF56-EBA4-4E2D-BD94-C53510171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04" y="2740147"/>
            <a:ext cx="4828450" cy="14875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0491D7-0DDF-41BC-9A53-E90B48F4D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903" y="1161520"/>
            <a:ext cx="7285351" cy="5090601"/>
          </a:xfrm>
          <a:prstGeom prst="rect">
            <a:avLst/>
          </a:prstGeom>
        </p:spPr>
      </p:pic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600329" y="1834095"/>
            <a:ext cx="41898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657102" y="3333600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050132" y="3357664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462625" y="3341622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633040" y="3829443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082216" y="3813401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467225" y="3813402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868276" y="3813403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5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>
                <a:latin typeface="+mn-lt"/>
              </a:rPr>
              <a:t>Day 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A4D529-D6FC-4CCC-83A2-AB59837840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3051" y="1382890"/>
            <a:ext cx="1609483" cy="6401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6344DA-56F0-4A54-A0CE-84294B3FB8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4725" y="1163414"/>
            <a:ext cx="2078916" cy="8596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A4B676-F9BF-4CD8-9D1C-ADCFEAB284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33838" y="3498751"/>
            <a:ext cx="853514" cy="8596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FB6CE67-81D0-4457-B28F-53C3363D7E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6062" y="4061608"/>
            <a:ext cx="883997" cy="8596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393B834-4D69-414B-88CD-BF22CA69FE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58142" y="5608779"/>
            <a:ext cx="1005927" cy="8961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93DB467-1AF2-450D-BB6C-C4E484FF6D6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30076" y="5615997"/>
            <a:ext cx="1005927" cy="89619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F4D5696-CE4B-4AD8-B309-E2F1B01CE7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19651" y="5607505"/>
            <a:ext cx="1005927" cy="89619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2BFC05A-DB2A-42E0-B350-D411DE76FF4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70102" y="5537693"/>
            <a:ext cx="1079086" cy="107298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D440F9C-30FE-4198-969D-EC509DEF76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28336" y="5533726"/>
            <a:ext cx="944962" cy="93886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DD3F565-46C5-46A2-B3A1-D184E36A7B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31532" y="5571790"/>
            <a:ext cx="1359526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AA5B4E-991C-4DAA-8031-66D8DE63F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12" y="1086899"/>
            <a:ext cx="7840136" cy="509060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6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5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40" name="Straight Arrow Connector 39"/>
          <p:cNvCxnSpPr/>
          <p:nvPr/>
        </p:nvCxnSpPr>
        <p:spPr>
          <a:xfrm>
            <a:off x="8589818" y="1834096"/>
            <a:ext cx="0" cy="7366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8600329" y="1834095"/>
            <a:ext cx="418980" cy="4103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15796BA-20A7-4614-8262-5E09510855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986" y="2014027"/>
            <a:ext cx="0" cy="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BBD075C-1E5D-4AB3-96C8-3151DB9838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3277" y="2014834"/>
            <a:ext cx="585267" cy="5852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51DF75-57CA-4A99-B50C-B7DDD65E2B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4626" y="1982612"/>
            <a:ext cx="585267" cy="5852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88C8664-9EAA-419F-A42C-B0AF663EAD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6835" y="1951802"/>
            <a:ext cx="585267" cy="5852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CC1041D-363E-4847-9F9F-57BE12A2D0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0410" y="1878643"/>
            <a:ext cx="335309" cy="7315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ABA0CFE-081C-4540-BFA5-25DCB0D5B2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6854" y="1849421"/>
            <a:ext cx="335309" cy="73158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0EB5D-DAB3-43B3-9815-FB13E26913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4335" y="1849421"/>
            <a:ext cx="335309" cy="73158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B39D0F0-9165-4E99-AF19-A3920E7E0D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4202" y="1897728"/>
            <a:ext cx="1700931" cy="85961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E29C464-0B20-46AD-9195-1A71A0C4AF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17426" y="3003659"/>
            <a:ext cx="1707028" cy="8596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C96D878-D88D-4F98-BE06-EB38520D172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10184" y="3982060"/>
            <a:ext cx="1408298" cy="85961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C724A15-B48D-4E88-80DF-08D67EEB6E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56883" y="4991664"/>
            <a:ext cx="2414225" cy="859611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941853" y="1925069"/>
            <a:ext cx="612000" cy="612000"/>
          </a:xfrm>
          <a:prstGeom prst="ellips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2825914" y="1958702"/>
            <a:ext cx="612000" cy="612000"/>
          </a:xfrm>
          <a:prstGeom prst="ellips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520646" y="2001467"/>
            <a:ext cx="612000" cy="612000"/>
          </a:xfrm>
          <a:prstGeom prst="ellips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35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A102E5F-6896-4340-B1B1-3B7E018B3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423" y="5713556"/>
            <a:ext cx="621846" cy="61574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97C9ADE-29E5-4B2C-A287-42B745B0A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227" y="5672043"/>
            <a:ext cx="2865368" cy="8596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CE6FB13-8522-4839-91CC-1351143071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9060" y="2781605"/>
            <a:ext cx="1804572" cy="98154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24017AA-856B-47DE-B83D-3C958E8039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587" y="1185956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7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1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3276614" y="2695820"/>
            <a:ext cx="0" cy="154762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589818" y="1834096"/>
            <a:ext cx="10511" cy="6597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326582" y="1834095"/>
            <a:ext cx="273748" cy="2856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A5A0814-8E62-4F32-BDFC-43DD7833AF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0317" y="1416949"/>
            <a:ext cx="1700931" cy="859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F92AEF-B418-4FAC-939C-A0857D304F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59386" y="3049641"/>
            <a:ext cx="1700931" cy="8596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7DE6E70-77B3-4E08-8059-46D59BBFF8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53000" y="4050397"/>
            <a:ext cx="1408298" cy="8596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458EE6C-AB00-494D-A6EA-143F60B065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20440" y="5713556"/>
            <a:ext cx="2261812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38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7AA81B1-7BC9-4905-9F95-3C7FE752C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248" y="5617713"/>
            <a:ext cx="621846" cy="61574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BB79E5-EC29-49B8-8797-E3E1C87AD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626" y="5595017"/>
            <a:ext cx="4797968" cy="8596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9EF5E4-D5DE-4817-A4FB-8FC0D282FE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528" y="1142861"/>
            <a:ext cx="7285351" cy="50906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3FBCED8-E9BC-49F6-8769-6E2B83F954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2227" y="3210108"/>
            <a:ext cx="908383" cy="1097375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7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2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895" y="1619058"/>
            <a:ext cx="1125115" cy="1125115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8600329" y="1619058"/>
            <a:ext cx="418980" cy="2150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2F543FC4-0644-47BD-8330-C927C31E61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2674" y="1147921"/>
            <a:ext cx="1700931" cy="8596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B209ED-E6F2-448D-B92F-8551F35C2F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99966" y="3344125"/>
            <a:ext cx="1292464" cy="5608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D02CC6F-43C8-49EF-A3EF-3DE8ABEA9D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40662" y="3142423"/>
            <a:ext cx="1005927" cy="11583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EA8A3-84AB-46AD-B00C-11AFD754BD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94821" y="3316690"/>
            <a:ext cx="1140051" cy="61574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2D51412-6437-4C71-8EFE-89DC261E278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08554" y="3275598"/>
            <a:ext cx="1609483" cy="65232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954DFDB-DC46-4C09-B027-77D77FB6D6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91938" y="2950897"/>
            <a:ext cx="1950889" cy="134733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C0A6725-4CD8-4DF8-BC1A-90E2F51FDAB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02892" y="4113828"/>
            <a:ext cx="1408298" cy="85961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6E43860-3DD9-48A4-A7DF-1664FB1E0C3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333009" y="5632953"/>
            <a:ext cx="2261812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9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EDF9E5-8160-4655-A4A0-1CCE03A8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03" y="1190629"/>
            <a:ext cx="7285351" cy="4596782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7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3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8243455" y="1834095"/>
            <a:ext cx="356874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668E2C4-7C74-4AAE-A1E1-65804E558D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3185" y="1219200"/>
            <a:ext cx="1700931" cy="8596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249A87-81AE-4C92-A0EC-894BABBC11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0207" y="2605308"/>
            <a:ext cx="1548518" cy="8596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7A482D-BE9E-4C9C-9DB1-0A9427B0D9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5578" y="3569050"/>
            <a:ext cx="1408298" cy="859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B58880-13FF-434C-A93E-BDB0CAA72F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9727" y="4534811"/>
            <a:ext cx="2414225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8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AB2AA673-E278-47C2-B020-B835A5532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71" y="1119048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7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4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717" y="2247466"/>
            <a:ext cx="748879" cy="905424"/>
          </a:xfrm>
          <a:prstGeom prst="rect">
            <a:avLst/>
          </a:prstGeom>
        </p:spPr>
      </p:pic>
      <p:cxnSp>
        <p:nvCxnSpPr>
          <p:cNvPr id="36" name="Straight Arrow Connector 35"/>
          <p:cNvCxnSpPr/>
          <p:nvPr/>
        </p:nvCxnSpPr>
        <p:spPr>
          <a:xfrm>
            <a:off x="8589818" y="1834096"/>
            <a:ext cx="65116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8261299" y="1834095"/>
            <a:ext cx="339030" cy="1332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5460507" y="2215025"/>
            <a:ext cx="747371" cy="9262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1C6F5F4-5B87-4700-B26D-58181EDD3F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934" y="1654345"/>
            <a:ext cx="3127519" cy="74987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346DCC9-23A9-4516-95B5-4FEF70A24D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2150" y="1644716"/>
            <a:ext cx="3218967" cy="74987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00AAF87-DE48-437A-B459-3FF74AF414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5102" y="2237624"/>
            <a:ext cx="823031" cy="82303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9212E1C-16D8-4B6C-A312-327BD63578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4759" y="2085341"/>
            <a:ext cx="1042506" cy="104250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EC398EE-078F-4FE8-9FAE-BEF6EE7D623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09232" y="2240671"/>
            <a:ext cx="816935" cy="81693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2F60CB6-276C-409A-93FE-42A871E4C86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6777" y="2248132"/>
            <a:ext cx="701101" cy="84741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9168109-540B-4CFD-A60C-E90F6FA695A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0194" y="1043385"/>
            <a:ext cx="1700931" cy="85961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9E9C290-DA3F-4FAA-8113-C726632192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30000" y="2975697"/>
            <a:ext cx="1737511" cy="85961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7602D4F-6BE4-4159-8E33-F95D9703F6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16515" y="3992050"/>
            <a:ext cx="566977" cy="43895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0C071C1-D422-411F-A871-C3D2CC93C2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33650" y="3974714"/>
            <a:ext cx="566977" cy="43895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428D23DE-F79C-4C41-9826-F62BA2F1E7E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0495" y="3977072"/>
            <a:ext cx="566977" cy="43895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9A53733-31F3-4F85-A177-9184FE514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40068" y="3960993"/>
            <a:ext cx="566977" cy="43895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5861A39-DD8F-4406-8AC8-A1C999A5835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72984" y="3845159"/>
            <a:ext cx="621846" cy="55478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1ACE492-2C5E-437A-9744-28D2BFDC94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01924" y="3835308"/>
            <a:ext cx="621846" cy="55478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5F8E476-1977-4B90-AEFF-11FEA9E7E1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349707" y="3811293"/>
            <a:ext cx="621846" cy="55478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FBA33EA-127A-4B05-AB21-FDE390346B5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24202" y="3814115"/>
            <a:ext cx="621846" cy="55478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6DCF4B0C-32A8-44E7-A098-7B48F7DF643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394467" y="3841557"/>
            <a:ext cx="621846" cy="554784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42B7F4D-CFB2-4375-8F6E-EE0E42E2D84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16312" y="3855661"/>
            <a:ext cx="621846" cy="554784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0C3B6091-7B86-4BF8-A692-AA74AC0A2DC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54382" y="3852059"/>
            <a:ext cx="621846" cy="55478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865C0F9-D741-4400-9D6D-0EB73A050CE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533441" y="4520644"/>
            <a:ext cx="2414225" cy="85961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C25D821D-6C04-4EAB-AF68-F7F88BB3AD5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242256" y="5492423"/>
            <a:ext cx="154851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42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A936B81D-7166-4F73-8E63-73FB3384C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800" y="4794294"/>
            <a:ext cx="3426249" cy="85961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24A1F58-6936-4044-A883-A131D0903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572" y="1069574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7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5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3690395" y="5250520"/>
            <a:ext cx="51096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20588" y="5250520"/>
            <a:ext cx="51096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589818" y="1834096"/>
            <a:ext cx="62345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8233845" y="1765369"/>
            <a:ext cx="366484" cy="687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0DFE2FE-64EF-496E-9ED9-404CCCF760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3011" y="1693759"/>
            <a:ext cx="823031" cy="8291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A9A0E3-AC98-41A5-A218-6D2D59D5E0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942" y="1709290"/>
            <a:ext cx="823031" cy="8291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72C6F4-332D-4D62-B3AF-DE6DB7C815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7009" y="1693759"/>
            <a:ext cx="823031" cy="8291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380E7A2-C8AA-4E21-889F-218610F52B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4697" y="1707189"/>
            <a:ext cx="823031" cy="8291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2BE512-6412-4CFE-8D2D-A0E2014A92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3598" y="1683510"/>
            <a:ext cx="823031" cy="8230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E1A5B3-32C2-4EDF-80DB-0A2934DB16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9290" y="1699856"/>
            <a:ext cx="823031" cy="82303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846C2A4-95B5-4385-B8E8-04B4DFC869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5853" y="1715387"/>
            <a:ext cx="823031" cy="8230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B4146C7-949F-4A72-A215-AB3A31326A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06298" y="1646643"/>
            <a:ext cx="1700931" cy="85961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9952C25-803F-4AA6-805A-50A3D0AD8A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40049" y="2953319"/>
            <a:ext cx="1597290" cy="132294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3B95279-7117-44F8-8E43-CE60230C92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31878" y="3231897"/>
            <a:ext cx="3566469" cy="85961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6D742D7-4E55-4AF9-9B36-215EA6A26E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81876" y="4643444"/>
            <a:ext cx="762066" cy="8596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9A6172D-8B4C-4617-8F9F-61436BEA16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8085" y="4643444"/>
            <a:ext cx="755970" cy="85961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7567E0A-9C5A-4E06-8A9E-8B49DB22694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65703" y="5380516"/>
            <a:ext cx="1542422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32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467CB46-CCAB-470F-B0D6-226753194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582" y="2851456"/>
            <a:ext cx="4828450" cy="16704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96CE43E-91BC-4230-9C45-AFACF7AB4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97" y="1171506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5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>
                <a:latin typeface="+mn-lt"/>
              </a:rPr>
              <a:t>Day 2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586474" y="1847950"/>
            <a:ext cx="0" cy="4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1C52501-614B-4C97-9E9B-0DA55524C1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4174" y="1255138"/>
            <a:ext cx="926672" cy="877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1529D8-48F4-48A9-8EA0-D75A577860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29208" y="1209010"/>
            <a:ext cx="2078916" cy="8596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E8837C1-4B8F-4655-BE91-51FE7DA9F9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6420" y="3501187"/>
            <a:ext cx="347502" cy="3535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98673A-A985-411C-B216-DAA0FB34E5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7895" y="3492722"/>
            <a:ext cx="347502" cy="3535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2D3F85-AFB8-48C7-822A-CEDAF9465F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3380" y="3501188"/>
            <a:ext cx="347502" cy="3535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0F34A52-A12B-4A3A-84AA-B93F6F1FB5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8889" y="3505143"/>
            <a:ext cx="347502" cy="35359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F456009-EADA-48FC-97E8-E7D72EA783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6740" y="3988799"/>
            <a:ext cx="347502" cy="3535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4D05094-8366-4458-B346-CE0D710BDA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4158" y="3977826"/>
            <a:ext cx="347502" cy="35359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1A06BB3-F2A8-48CA-92E2-56664A3BF2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62187" y="3989800"/>
            <a:ext cx="347502" cy="35359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BABA05E-C1F3-4206-9117-A163F350F3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36567" y="3762548"/>
            <a:ext cx="713294" cy="85961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C327FB9-67DE-4601-92C1-B50B21B618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71732" y="3977826"/>
            <a:ext cx="347502" cy="34750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5D17FAF-E549-4556-A876-F50E466F563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62710" y="3233672"/>
            <a:ext cx="2420322" cy="164606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3E71B14-54C8-41B4-B22A-555641BC16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04831" y="4586815"/>
            <a:ext cx="877900" cy="85961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38A8451-0DF4-484E-9056-5BA8B0851D2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29032" y="5547680"/>
            <a:ext cx="1359526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0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7E5873D-9422-4B60-BF21-F82035693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87" y="1160994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5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>
                <a:latin typeface="+mn-lt"/>
              </a:rPr>
              <a:t>Day 3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>
            <a:off x="8589818" y="1834096"/>
            <a:ext cx="0" cy="6458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8600329" y="1399309"/>
            <a:ext cx="114180" cy="4347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F843690-06AD-4135-9502-E8B279D896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6418" y="1054094"/>
            <a:ext cx="786452" cy="9449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BC25F6-6B5F-4651-88F5-4D08235F51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3443" y="1139445"/>
            <a:ext cx="2085013" cy="859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181FF3C-4FB1-45C2-AD5A-026935BC6D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6059" y="2629908"/>
            <a:ext cx="2109399" cy="21276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B4D32A-49C1-4A9F-98EC-0CA6F5AFF8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7137" y="3102006"/>
            <a:ext cx="2085013" cy="8596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D7C4CA-00AD-40A1-B57C-578BE38550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14050" y="4550259"/>
            <a:ext cx="877900" cy="8596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BEB1AD-C5D7-48D9-8E8C-5A9A5D9E03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87637" y="5516770"/>
            <a:ext cx="1359526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9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24207B-A039-44B6-BEA0-6C55724C7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24" y="1127905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5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 |</a:t>
            </a:r>
            <a:r>
              <a:rPr lang="en-GB" dirty="0">
                <a:latin typeface="+mn-lt"/>
              </a:rPr>
              <a:t>Day 4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8368145" y="1834095"/>
            <a:ext cx="232184" cy="3964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B36AA3C-3DDF-4D0B-810C-D1B617228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0406" y="3038838"/>
            <a:ext cx="2085013" cy="8596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C905C1-CC8D-4725-93D1-11D9D605C8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0949" y="4526697"/>
            <a:ext cx="877900" cy="8596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F78D3F-884F-4DA7-90D5-82720C890C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7845" y="5499734"/>
            <a:ext cx="1353429" cy="859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21552D-4A58-4A4F-BDCA-1817312239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1746" y="1154221"/>
            <a:ext cx="2085013" cy="8596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40970" y="2879835"/>
            <a:ext cx="3225064" cy="148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93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A2465E-AC66-4B62-8153-4962B4768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35" y="1219200"/>
            <a:ext cx="7748688" cy="4596782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5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 |</a:t>
            </a:r>
            <a:r>
              <a:rPr lang="en-GB" dirty="0">
                <a:latin typeface="+mn-lt"/>
              </a:rPr>
              <a:t>Day 5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A58C31F2-9531-014B-9BDD-D7196BB88249}"/>
              </a:ext>
            </a:extLst>
          </p:cNvPr>
          <p:cNvSpPr txBox="1"/>
          <p:nvPr/>
        </p:nvSpPr>
        <p:spPr>
          <a:xfrm>
            <a:off x="2314680" y="5300350"/>
            <a:ext cx="1408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KG Primary Penmanship" panose="02000506000000020003" pitchFamily="2" charset="77"/>
                <a:cs typeface="Times New Roman" panose="02020603050405020304" pitchFamily="18" charset="0"/>
              </a:rPr>
              <a:t>27, 9, 35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589818" y="1834096"/>
            <a:ext cx="63730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600329" y="1834095"/>
            <a:ext cx="128035" cy="4519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942E4B3-838B-4DF9-998D-3A6E0B613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8589" y="1150057"/>
            <a:ext cx="2085013" cy="8596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790B01-03FE-4683-B1C1-63D9D8ABB8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3844" y="2326613"/>
            <a:ext cx="426757" cy="4267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5399D-DFFA-447E-8214-0917024CE4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8962" y="2941256"/>
            <a:ext cx="1688738" cy="42675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6A867E-7F79-41F8-98FE-1DA4EA6CA8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98750" y="3637314"/>
            <a:ext cx="877900" cy="8596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8B39601-8968-460A-B18F-B22CAD98EE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9715" y="5208994"/>
            <a:ext cx="163387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5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B179642-3083-49D2-BA9B-7B871CA76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183" y="4213396"/>
            <a:ext cx="3907875" cy="8596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903131-ACA0-4738-A821-ACD272C0E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46" y="1132473"/>
            <a:ext cx="7285351" cy="509060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6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1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>
            <a:off x="8589818" y="1834096"/>
            <a:ext cx="66501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8285018" y="1551709"/>
            <a:ext cx="315311" cy="2823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B0CF6FB-3214-494B-BCC1-FCDFCB8485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5075" y="1121903"/>
            <a:ext cx="664522" cy="859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4E4C05-BB2B-471C-A7A2-AB446EF3A2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8887" y="2118554"/>
            <a:ext cx="1420491" cy="14204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30215C-60C9-4742-B06A-B0A80CB7E5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9275" y="2295538"/>
            <a:ext cx="1414395" cy="8596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6C01962-E5E9-4799-8054-D3D52E8C88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19425" y="4257410"/>
            <a:ext cx="499915" cy="4999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AFFA235-2F1A-47DF-A4D9-80034B032B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0169" y="4106105"/>
            <a:ext cx="658425" cy="8596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6FC59BE-CEFC-49C6-922C-08C2B752F2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96430" y="5041915"/>
            <a:ext cx="883997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8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FE7F59E-42FE-455B-9B2E-7770CF822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92" y="4700488"/>
            <a:ext cx="3913971" cy="85961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627899D-5CB5-427C-9D3E-31DCF1EE47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903" y="1181590"/>
            <a:ext cx="7285351" cy="55844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EB9857-67D5-48C3-957B-AA3BA9202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0688" y="1970630"/>
            <a:ext cx="1871634" cy="853514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6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2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3096505" y="1700463"/>
            <a:ext cx="0" cy="154762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589818" y="1834096"/>
            <a:ext cx="10511" cy="7012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8257309" y="1496291"/>
            <a:ext cx="343020" cy="3378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28341A4-AB92-472B-95EB-AD665E5F44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8827" y="2020224"/>
            <a:ext cx="938865" cy="8596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5BC72E-CAF1-49FA-96A7-3EC6C4E116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14095" y="3002243"/>
            <a:ext cx="1816765" cy="8535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BC7EF15-F75F-4024-98C0-563A36946E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1266" y="3024148"/>
            <a:ext cx="1542422" cy="85961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28B8FCC-189F-43DC-B405-17BC7F10A5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03127" y="4700488"/>
            <a:ext cx="499915" cy="49991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FB7088B-86D5-4A8F-8BF3-0422840907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14095" y="4579670"/>
            <a:ext cx="652329" cy="85961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EFF7AA1-DC9A-4678-BA13-04BC6C0473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10579" y="5501437"/>
            <a:ext cx="2414225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02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EDAFB67-279C-4844-97AF-BA4E92072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03" y="1109476"/>
            <a:ext cx="7285351" cy="509060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6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3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30" name="Straight Arrow Connector 29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8395855" y="1496291"/>
            <a:ext cx="204474" cy="3378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4636D5C-A953-4BE7-B6C6-D8AA390B9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4382" y="2065363"/>
            <a:ext cx="1292464" cy="11827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09B6028-D18B-43C3-BA32-EDD7E406C6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3985" y="2035653"/>
            <a:ext cx="938865" cy="8596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379234D-41A5-4D62-8AED-267004DB1B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3277" y="3051348"/>
            <a:ext cx="1408298" cy="8596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E0D315A-0D86-4C0B-94B5-6DBCE312AD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851" y="3975869"/>
            <a:ext cx="1408298" cy="8596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1C90863-41F1-4689-945D-F7C43D69C7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3412" y="5545443"/>
            <a:ext cx="908383" cy="9022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48D6743-FDD1-4D09-ACD8-7B1F43B6EC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29225" y="5547560"/>
            <a:ext cx="908383" cy="9022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9C2D0E8-5FAE-40ED-A18C-553D05D31B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86759" y="5545443"/>
            <a:ext cx="908383" cy="9022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E613239-5811-49C4-857E-85FCB50EAB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44293" y="5529986"/>
            <a:ext cx="908383" cy="90228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2D983F1-4286-48FA-AA70-AE83090878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76301" y="5547560"/>
            <a:ext cx="908383" cy="90228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7CE1545-BC7C-4BDF-ACA9-3176657F226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82149" y="5545443"/>
            <a:ext cx="2414225" cy="85961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3207342" y="1700463"/>
            <a:ext cx="0" cy="154762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82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EF7791-0BFE-4465-98F4-49857EE41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03" y="1107227"/>
            <a:ext cx="7285351" cy="509060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6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4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 flipV="1">
            <a:off x="7966364" y="1834095"/>
            <a:ext cx="623454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8492836" y="1399309"/>
            <a:ext cx="107493" cy="4347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6313B23-1A2D-4306-9009-E9BB2EB115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8052" y="2150220"/>
            <a:ext cx="1091279" cy="6157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E8AA523-9F03-4A3C-9487-9F88D54925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6701" y="1892262"/>
            <a:ext cx="615749" cy="1091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002040A-9091-489D-B447-553DD65B81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65517" y="2072448"/>
            <a:ext cx="804742" cy="8839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B94308D-7169-4446-97CD-AC74E57609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3120" y="2031337"/>
            <a:ext cx="1048603" cy="8535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A09F4B6-0EAF-4819-9BC6-65376BEAC2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47110" y="1711378"/>
            <a:ext cx="1475360" cy="13473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BC30DEB-E9B4-45B1-B3B3-E2EDEE722E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8209" y="3008009"/>
            <a:ext cx="1707028" cy="85961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194AE05-EBFE-406B-899C-EA54CDF5B7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18971" y="4039948"/>
            <a:ext cx="1408298" cy="85961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3B5D397-7551-49C5-B1F8-A329D2FE1A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68565" y="5488257"/>
            <a:ext cx="207282" cy="104860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E6CAD0F-B178-469F-8E17-80CAF022D65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01744" y="5488256"/>
            <a:ext cx="207282" cy="104860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FB84CE5-815B-4426-8275-D80E0ACD1C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38043" y="5488257"/>
            <a:ext cx="207282" cy="104860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7988557-2CB5-4C84-8793-6F4DC0182FC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43630" y="5983116"/>
            <a:ext cx="249958" cy="37188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23C1C8C-0939-4192-B9E3-8EE7205B46D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36748" y="5956339"/>
            <a:ext cx="249958" cy="37188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7FAF8E9-66B1-4625-B7A4-3BAAC3FBC9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27471" y="5706316"/>
            <a:ext cx="249958" cy="37188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C495D8E-337C-4D33-BF77-93A3ACF7CA9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19596" y="5686628"/>
            <a:ext cx="249958" cy="37188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72F0C4C-7E3D-445A-B709-782ECA2F41E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78611" y="5582751"/>
            <a:ext cx="2414225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4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1099</TotalTime>
  <Words>125</Words>
  <Application>Microsoft Office PowerPoint</Application>
  <PresentationFormat>A4 Paper (210x297 mm)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Bariol</vt:lpstr>
      <vt:lpstr>Calibri</vt:lpstr>
      <vt:lpstr>KG Primary Penmanship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Cooper</dc:creator>
  <cp:lastModifiedBy>East Ayrshire Council</cp:lastModifiedBy>
  <cp:revision>74</cp:revision>
  <dcterms:created xsi:type="dcterms:W3CDTF">2019-10-15T10:24:11Z</dcterms:created>
  <dcterms:modified xsi:type="dcterms:W3CDTF">2020-06-03T10:30:04Z</dcterms:modified>
</cp:coreProperties>
</file>