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1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5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1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2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1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6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28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2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86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458C-A2C9-4C93-990F-EEA1B249CEAB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-433160320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52C15FC2-35BB-4D9B-FA89-F0B228530F70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317100"/>
                </a:solidFill>
                <a:latin typeface="Calibri" panose="020F0502020204030204" pitchFamily="34" charset="0"/>
              </a:rPr>
              <a:t>PUBLIC</a:t>
            </a:r>
          </a:p>
        </p:txBody>
      </p:sp>
      <p:sp>
        <p:nvSpPr>
          <p:cNvPr id="8" name="MSIPCMContentMarking" descr="{&quot;HashCode&quot;:-457297889,&quot;Placement&quot;:&quot;Header&quot;,&quot;Top&quot;:0.0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9DEF56D9-81C4-4276-8505-9BC1C8D5A9E1}"/>
              </a:ext>
            </a:extLst>
          </p:cNvPr>
          <p:cNvSpPr txBox="1"/>
          <p:nvPr userDrawn="1"/>
        </p:nvSpPr>
        <p:spPr>
          <a:xfrm>
            <a:off x="5775454" y="0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3171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39599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youtube.com/watch?v=RTtc2pM1boE&amp;list=PL77KVtr8DbPQ-aCE0ZTl53c-yCdJ8lPcc&amp;index=4" TargetMode="External"/><Relationship Id="rId18" Type="http://schemas.openxmlformats.org/officeDocument/2006/relationships/hyperlink" Target="https://www.youtube.com/watch?v=lB77I0kXGG4&amp;list=PL77KVtr8DbPQ-aCE0ZTl53c-yCdJ8lPcc&amp;index=11" TargetMode="External"/><Relationship Id="rId26" Type="http://schemas.openxmlformats.org/officeDocument/2006/relationships/image" Target="../media/image1.png"/><Relationship Id="rId39" Type="http://schemas.openxmlformats.org/officeDocument/2006/relationships/audio" Target="../media/audio7.bin"/><Relationship Id="rId21" Type="http://schemas.openxmlformats.org/officeDocument/2006/relationships/hyperlink" Target="https://www.youtube.com/watch?v=uHQ4y1qQ5xk&amp;index=14&amp;list=PL77KVtr8DbPQ-aCE0ZTl53c-yCdJ8lPcc" TargetMode="External"/><Relationship Id="rId34" Type="http://schemas.openxmlformats.org/officeDocument/2006/relationships/image" Target="../media/image5.png"/><Relationship Id="rId42" Type="http://schemas.openxmlformats.org/officeDocument/2006/relationships/image" Target="../media/image9.png"/><Relationship Id="rId47" Type="http://schemas.openxmlformats.org/officeDocument/2006/relationships/audio" Target="../media/audio11.bin"/><Relationship Id="rId50" Type="http://schemas.openxmlformats.org/officeDocument/2006/relationships/image" Target="../media/image13.png"/><Relationship Id="rId55" Type="http://schemas.openxmlformats.org/officeDocument/2006/relationships/audio" Target="../media/audio15.bin"/><Relationship Id="rId63" Type="http://schemas.openxmlformats.org/officeDocument/2006/relationships/audio" Target="../media/audio19.bin"/><Relationship Id="rId68" Type="http://schemas.openxmlformats.org/officeDocument/2006/relationships/image" Target="../media/image22.png"/><Relationship Id="rId76" Type="http://schemas.microsoft.com/office/2007/relationships/hdphoto" Target="../media/hdphoto1.wdp"/><Relationship Id="rId7" Type="http://schemas.openxmlformats.org/officeDocument/2006/relationships/hyperlink" Target="https://www.youtube.com/watch?v=kE3vPbxdbDI&amp;list=PL77KVtr8DbPQ-aCE0ZTl53c-yCdJ8lPcc&amp;index=20" TargetMode="External"/><Relationship Id="rId71" Type="http://schemas.openxmlformats.org/officeDocument/2006/relationships/audio" Target="../media/audio23.bin"/><Relationship Id="rId2" Type="http://schemas.openxmlformats.org/officeDocument/2006/relationships/hyperlink" Target="https://www.youtube.com/watch?v=ReJ4PRklbKA" TargetMode="External"/><Relationship Id="rId16" Type="http://schemas.openxmlformats.org/officeDocument/2006/relationships/hyperlink" Target="https://www.youtube.com/watch?v=SF47MzYs_l4&amp;list=PL77KVtr8DbPQ-aCE0ZTl53c-yCdJ8lPcc&amp;index=6" TargetMode="External"/><Relationship Id="rId29" Type="http://schemas.openxmlformats.org/officeDocument/2006/relationships/audio" Target="../media/audio2.bin"/><Relationship Id="rId11" Type="http://schemas.openxmlformats.org/officeDocument/2006/relationships/hyperlink" Target="https://www.youtube.com/watch?v=_Wrc6Q7acME&amp;index=2&amp;list=PL77KVtr8DbPQ-aCE0ZTl53c-yCdJ8lPcc" TargetMode="External"/><Relationship Id="rId24" Type="http://schemas.openxmlformats.org/officeDocument/2006/relationships/hyperlink" Target="https://www.youtube.com/watch?v=A6m11DJaqtc&amp;list=PL77KVtr8DbPQ-aCE0ZTl53c-yCdJ8lPcc&amp;index=17" TargetMode="External"/><Relationship Id="rId32" Type="http://schemas.openxmlformats.org/officeDocument/2006/relationships/image" Target="../media/image4.png"/><Relationship Id="rId37" Type="http://schemas.openxmlformats.org/officeDocument/2006/relationships/audio" Target="../media/audio6.bin"/><Relationship Id="rId40" Type="http://schemas.openxmlformats.org/officeDocument/2006/relationships/image" Target="../media/image8.png"/><Relationship Id="rId45" Type="http://schemas.openxmlformats.org/officeDocument/2006/relationships/audio" Target="../media/audio10.bin"/><Relationship Id="rId53" Type="http://schemas.openxmlformats.org/officeDocument/2006/relationships/audio" Target="../media/audio14.bin"/><Relationship Id="rId58" Type="http://schemas.openxmlformats.org/officeDocument/2006/relationships/image" Target="../media/image17.png"/><Relationship Id="rId66" Type="http://schemas.openxmlformats.org/officeDocument/2006/relationships/image" Target="../media/image21.png"/><Relationship Id="rId74" Type="http://schemas.openxmlformats.org/officeDocument/2006/relationships/image" Target="../media/image25.png"/><Relationship Id="rId5" Type="http://schemas.openxmlformats.org/officeDocument/2006/relationships/hyperlink" Target="https://www.youtube.com/watch?v=fEysBspOHS8&amp;list=PL77KVtr8DbPQ-aCE0ZTl53c-yCdJ8lPcc&amp;index=22" TargetMode="External"/><Relationship Id="rId15" Type="http://schemas.openxmlformats.org/officeDocument/2006/relationships/hyperlink" Target="https://www.youtube.com/watch?v=fQeW7BXF70I&amp;list=PL77KVtr8DbPQ-aCE0ZTl53c-yCdJ8lPcc&amp;index=7" TargetMode="External"/><Relationship Id="rId23" Type="http://schemas.openxmlformats.org/officeDocument/2006/relationships/hyperlink" Target="https://www.youtube.com/watch?v=GEXHt1okjr4&amp;list=PL77KVtr8DbPQ-aCE0ZTl53c-yCdJ8lPcc&amp;index=16" TargetMode="External"/><Relationship Id="rId28" Type="http://schemas.openxmlformats.org/officeDocument/2006/relationships/image" Target="../media/image2.png"/><Relationship Id="rId36" Type="http://schemas.openxmlformats.org/officeDocument/2006/relationships/image" Target="../media/image6.png"/><Relationship Id="rId49" Type="http://schemas.openxmlformats.org/officeDocument/2006/relationships/audio" Target="../media/audio12.bin"/><Relationship Id="rId57" Type="http://schemas.openxmlformats.org/officeDocument/2006/relationships/audio" Target="../media/audio16.bin"/><Relationship Id="rId61" Type="http://schemas.openxmlformats.org/officeDocument/2006/relationships/audio" Target="../media/audio18.bin"/><Relationship Id="rId10" Type="http://schemas.openxmlformats.org/officeDocument/2006/relationships/hyperlink" Target="https://www.youtube.com/watch?v=0dLCVYPqqzA" TargetMode="External"/><Relationship Id="rId19" Type="http://schemas.openxmlformats.org/officeDocument/2006/relationships/hyperlink" Target="https://www.youtube.com/watch?v=qLQIdX1RR9o&amp;index=12&amp;list=PL77KVtr8DbPQ-aCE0ZTl53c-yCdJ8lPcc" TargetMode="External"/><Relationship Id="rId31" Type="http://schemas.openxmlformats.org/officeDocument/2006/relationships/audio" Target="../media/audio3.bin"/><Relationship Id="rId44" Type="http://schemas.openxmlformats.org/officeDocument/2006/relationships/image" Target="../media/image10.png"/><Relationship Id="rId52" Type="http://schemas.openxmlformats.org/officeDocument/2006/relationships/image" Target="../media/image14.png"/><Relationship Id="rId60" Type="http://schemas.openxmlformats.org/officeDocument/2006/relationships/image" Target="../media/image18.jpg"/><Relationship Id="rId65" Type="http://schemas.openxmlformats.org/officeDocument/2006/relationships/audio" Target="../media/audio20.bin"/><Relationship Id="rId73" Type="http://schemas.openxmlformats.org/officeDocument/2006/relationships/audio" Target="../media/audio24.bin"/><Relationship Id="rId4" Type="http://schemas.openxmlformats.org/officeDocument/2006/relationships/hyperlink" Target="https://www.youtube.com/watch?v=Yzngus4JDf8&amp;list=PL77KVtr8DbPQ-aCE0ZTl53c-yCdJ8lPcc&amp;index=23" TargetMode="External"/><Relationship Id="rId9" Type="http://schemas.openxmlformats.org/officeDocument/2006/relationships/hyperlink" Target="https://www.youtube.com/watch?v=9jJRqEJ6ong&amp;index=1&amp;list=PL77KVtr8DbPQ-aCE0ZTl53c-yCdJ8lPcc" TargetMode="External"/><Relationship Id="rId14" Type="http://schemas.openxmlformats.org/officeDocument/2006/relationships/hyperlink" Target="https://www.youtube.com/watch?v=5toIaoYc5SY&amp;index=5&amp;list=PL77KVtr8DbPQ-aCE0ZTl53c-yCdJ8lPcc" TargetMode="External"/><Relationship Id="rId22" Type="http://schemas.openxmlformats.org/officeDocument/2006/relationships/hyperlink" Target="https://www.youtube.com/watch?v=Xmjzt1fnsew&amp;index=15&amp;list=PL77KVtr8DbPQ-aCE0ZTl53c-yCdJ8lPcc" TargetMode="External"/><Relationship Id="rId27" Type="http://schemas.openxmlformats.org/officeDocument/2006/relationships/audio" Target="../media/audio1.bin"/><Relationship Id="rId30" Type="http://schemas.openxmlformats.org/officeDocument/2006/relationships/image" Target="../media/image3.png"/><Relationship Id="rId35" Type="http://schemas.openxmlformats.org/officeDocument/2006/relationships/audio" Target="../media/audio5.bin"/><Relationship Id="rId43" Type="http://schemas.openxmlformats.org/officeDocument/2006/relationships/audio" Target="../media/audio9.bin"/><Relationship Id="rId48" Type="http://schemas.openxmlformats.org/officeDocument/2006/relationships/image" Target="../media/image12.png"/><Relationship Id="rId56" Type="http://schemas.openxmlformats.org/officeDocument/2006/relationships/image" Target="../media/image16.png"/><Relationship Id="rId64" Type="http://schemas.openxmlformats.org/officeDocument/2006/relationships/image" Target="../media/image20.png"/><Relationship Id="rId69" Type="http://schemas.openxmlformats.org/officeDocument/2006/relationships/audio" Target="../media/audio22.bin"/><Relationship Id="rId8" Type="http://schemas.openxmlformats.org/officeDocument/2006/relationships/hyperlink" Target="https://www.youtube.com/watch?v=wwM9Mnfm3ko&amp;index=19&amp;list=PL77KVtr8DbPQ-aCE0ZTl53c-yCdJ8lPcc" TargetMode="External"/><Relationship Id="rId51" Type="http://schemas.openxmlformats.org/officeDocument/2006/relationships/audio" Target="../media/audio13.bin"/><Relationship Id="rId72" Type="http://schemas.openxmlformats.org/officeDocument/2006/relationships/image" Target="../media/image24.jpg"/><Relationship Id="rId3" Type="http://schemas.openxmlformats.org/officeDocument/2006/relationships/hyperlink" Target="https://www.youtube.com/watch?v=j16mld-T50A&amp;index=24&amp;list=PL77KVtr8DbPQ-aCE0ZTl53c-yCdJ8lPcc" TargetMode="External"/><Relationship Id="rId12" Type="http://schemas.openxmlformats.org/officeDocument/2006/relationships/hyperlink" Target="https://www.youtube.com/watch?v=PjBk4jniGX4&amp;list=PL77KVtr8DbPQ-aCE0ZTl53c-yCdJ8lPcc&amp;index=3" TargetMode="External"/><Relationship Id="rId17" Type="http://schemas.openxmlformats.org/officeDocument/2006/relationships/hyperlink" Target="https://www.youtube.com/watch?v=ZlZc9MTVqnM&amp;list=PL77KVtr8DbPQ-aCE0ZTl53c-yCdJ8lPcc&amp;index=10" TargetMode="External"/><Relationship Id="rId25" Type="http://schemas.openxmlformats.org/officeDocument/2006/relationships/slide" Target="slide1.xml"/><Relationship Id="rId33" Type="http://schemas.openxmlformats.org/officeDocument/2006/relationships/audio" Target="../media/audio4.bin"/><Relationship Id="rId38" Type="http://schemas.openxmlformats.org/officeDocument/2006/relationships/image" Target="../media/image7.png"/><Relationship Id="rId46" Type="http://schemas.openxmlformats.org/officeDocument/2006/relationships/image" Target="../media/image11.png"/><Relationship Id="rId59" Type="http://schemas.openxmlformats.org/officeDocument/2006/relationships/audio" Target="../media/audio17.bin"/><Relationship Id="rId67" Type="http://schemas.openxmlformats.org/officeDocument/2006/relationships/audio" Target="../media/audio21.bin"/><Relationship Id="rId20" Type="http://schemas.openxmlformats.org/officeDocument/2006/relationships/hyperlink" Target="https://www.youtube.com/watch?v=5fLdA_1upjw&amp;index=13&amp;list=PL77KVtr8DbPQ-aCE0ZTl53c-yCdJ8lPcc" TargetMode="External"/><Relationship Id="rId41" Type="http://schemas.openxmlformats.org/officeDocument/2006/relationships/audio" Target="../media/audio8.bin"/><Relationship Id="rId54" Type="http://schemas.openxmlformats.org/officeDocument/2006/relationships/image" Target="../media/image15.png"/><Relationship Id="rId62" Type="http://schemas.openxmlformats.org/officeDocument/2006/relationships/image" Target="../media/image19.png"/><Relationship Id="rId70" Type="http://schemas.openxmlformats.org/officeDocument/2006/relationships/image" Target="../media/image23.png"/><Relationship Id="rId7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EysBspOHS8&amp;index=22&amp;list=PL77KVtr8DbPQ-aCE0ZTl53c-yCdJ8lPc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rize 8">
            <a:hlinkClick r:id="rId2"/>
          </p:cNvPr>
          <p:cNvSpPr/>
          <p:nvPr/>
        </p:nvSpPr>
        <p:spPr>
          <a:xfrm>
            <a:off x="10257428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d</a:t>
            </a:r>
          </a:p>
        </p:txBody>
      </p:sp>
      <p:sp>
        <p:nvSpPr>
          <p:cNvPr id="88" name="Prize 7">
            <a:hlinkClick r:id="rId3"/>
          </p:cNvPr>
          <p:cNvSpPr/>
          <p:nvPr/>
        </p:nvSpPr>
        <p:spPr>
          <a:xfrm>
            <a:off x="584573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3" name="Prize 6">
            <a:hlinkClick r:id="rId4"/>
          </p:cNvPr>
          <p:cNvSpPr/>
          <p:nvPr/>
        </p:nvSpPr>
        <p:spPr>
          <a:xfrm>
            <a:off x="2519144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4" name="Prize 16">
            <a:hlinkClick r:id="rId5"/>
          </p:cNvPr>
          <p:cNvSpPr/>
          <p:nvPr/>
        </p:nvSpPr>
        <p:spPr>
          <a:xfrm>
            <a:off x="4453715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5" name="Prize 20">
            <a:hlinkClick r:id="rId6"/>
          </p:cNvPr>
          <p:cNvSpPr/>
          <p:nvPr/>
        </p:nvSpPr>
        <p:spPr>
          <a:xfrm>
            <a:off x="6388286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6" name="Prize 4">
            <a:hlinkClick r:id="rId7"/>
          </p:cNvPr>
          <p:cNvSpPr/>
          <p:nvPr/>
        </p:nvSpPr>
        <p:spPr>
          <a:xfrm>
            <a:off x="8322857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7" name="Prize 3">
            <a:hlinkClick r:id="rId8"/>
          </p:cNvPr>
          <p:cNvSpPr/>
          <p:nvPr/>
        </p:nvSpPr>
        <p:spPr>
          <a:xfrm>
            <a:off x="10257428" y="339413"/>
            <a:ext cx="1350000" cy="135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Write your prize here</a:t>
            </a:r>
          </a:p>
        </p:txBody>
      </p:sp>
      <p:sp>
        <p:nvSpPr>
          <p:cNvPr id="94" name="Prize 19">
            <a:hlinkClick r:id="rId9"/>
          </p:cNvPr>
          <p:cNvSpPr/>
          <p:nvPr/>
        </p:nvSpPr>
        <p:spPr>
          <a:xfrm>
            <a:off x="584573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9" name="Prize 11">
            <a:hlinkClick r:id="rId10"/>
          </p:cNvPr>
          <p:cNvSpPr/>
          <p:nvPr/>
        </p:nvSpPr>
        <p:spPr>
          <a:xfrm>
            <a:off x="2519144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0" name="Prize 1">
            <a:hlinkClick r:id="rId11"/>
          </p:cNvPr>
          <p:cNvSpPr/>
          <p:nvPr/>
        </p:nvSpPr>
        <p:spPr>
          <a:xfrm>
            <a:off x="4453715" y="1949138"/>
            <a:ext cx="1350000" cy="135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Write your prize here</a:t>
            </a:r>
          </a:p>
        </p:txBody>
      </p:sp>
      <p:sp>
        <p:nvSpPr>
          <p:cNvPr id="91" name="Prize 22">
            <a:hlinkClick r:id="rId12"/>
          </p:cNvPr>
          <p:cNvSpPr/>
          <p:nvPr/>
        </p:nvSpPr>
        <p:spPr>
          <a:xfrm>
            <a:off x="6388286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2" name="Prize 23">
            <a:hlinkClick r:id="rId13"/>
          </p:cNvPr>
          <p:cNvSpPr/>
          <p:nvPr/>
        </p:nvSpPr>
        <p:spPr>
          <a:xfrm>
            <a:off x="8322857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3" name="Prize 18">
            <a:hlinkClick r:id="rId14"/>
          </p:cNvPr>
          <p:cNvSpPr/>
          <p:nvPr/>
        </p:nvSpPr>
        <p:spPr>
          <a:xfrm>
            <a:off x="10257428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5" name="Prize 15">
            <a:hlinkClick r:id="rId15"/>
          </p:cNvPr>
          <p:cNvSpPr/>
          <p:nvPr/>
        </p:nvSpPr>
        <p:spPr>
          <a:xfrm>
            <a:off x="2519144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0" name="Prize 9">
            <a:hlinkClick r:id="rId16"/>
          </p:cNvPr>
          <p:cNvSpPr/>
          <p:nvPr/>
        </p:nvSpPr>
        <p:spPr>
          <a:xfrm>
            <a:off x="584573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6" name="Prize 17">
            <a:hlinkClick r:id="rId17"/>
          </p:cNvPr>
          <p:cNvSpPr/>
          <p:nvPr/>
        </p:nvSpPr>
        <p:spPr>
          <a:xfrm>
            <a:off x="4453715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7" name="Prize 24">
            <a:hlinkClick r:id="rId18"/>
          </p:cNvPr>
          <p:cNvSpPr/>
          <p:nvPr/>
        </p:nvSpPr>
        <p:spPr>
          <a:xfrm>
            <a:off x="6388286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8" name="Prize 12">
            <a:hlinkClick r:id="rId19"/>
          </p:cNvPr>
          <p:cNvSpPr/>
          <p:nvPr/>
        </p:nvSpPr>
        <p:spPr>
          <a:xfrm>
            <a:off x="8322857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9" name="Prize 2">
            <a:hlinkClick r:id="rId20"/>
          </p:cNvPr>
          <p:cNvSpPr/>
          <p:nvPr/>
        </p:nvSpPr>
        <p:spPr>
          <a:xfrm>
            <a:off x="10257428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6" name="Prize 14">
            <a:hlinkClick r:id="rId21"/>
          </p:cNvPr>
          <p:cNvSpPr/>
          <p:nvPr/>
        </p:nvSpPr>
        <p:spPr>
          <a:xfrm>
            <a:off x="584573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1" name="Prize 21">
            <a:hlinkClick r:id="rId22"/>
          </p:cNvPr>
          <p:cNvSpPr/>
          <p:nvPr/>
        </p:nvSpPr>
        <p:spPr>
          <a:xfrm>
            <a:off x="2519144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2" name="Prize 13">
            <a:hlinkClick r:id="rId23"/>
          </p:cNvPr>
          <p:cNvSpPr/>
          <p:nvPr/>
        </p:nvSpPr>
        <p:spPr>
          <a:xfrm>
            <a:off x="4453715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3" name="Prize 10">
            <a:hlinkClick r:id="rId24"/>
          </p:cNvPr>
          <p:cNvSpPr/>
          <p:nvPr/>
        </p:nvSpPr>
        <p:spPr>
          <a:xfrm>
            <a:off x="6388286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4" name="Prize 5">
            <a:hlinkClick r:id="rId8"/>
          </p:cNvPr>
          <p:cNvSpPr/>
          <p:nvPr/>
        </p:nvSpPr>
        <p:spPr>
          <a:xfrm>
            <a:off x="8322857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pic>
        <p:nvPicPr>
          <p:cNvPr id="28" name="図 2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84573 w 12192000"/>
              <a:gd name="connsiteY5" fmla="*/ 339413 h 6858000"/>
              <a:gd name="connsiteX6" fmla="*/ 584573 w 12192000"/>
              <a:gd name="connsiteY6" fmla="*/ 1689413 h 6858000"/>
              <a:gd name="connsiteX7" fmla="*/ 1934573 w 12192000"/>
              <a:gd name="connsiteY7" fmla="*/ 1689413 h 6858000"/>
              <a:gd name="connsiteX8" fmla="*/ 1934573 w 12192000"/>
              <a:gd name="connsiteY8" fmla="*/ 339413 h 6858000"/>
              <a:gd name="connsiteX9" fmla="*/ 584573 w 12192000"/>
              <a:gd name="connsiteY9" fmla="*/ 339413 h 6858000"/>
              <a:gd name="connsiteX10" fmla="*/ 2519144 w 12192000"/>
              <a:gd name="connsiteY10" fmla="*/ 339413 h 6858000"/>
              <a:gd name="connsiteX11" fmla="*/ 2519144 w 12192000"/>
              <a:gd name="connsiteY11" fmla="*/ 1689413 h 6858000"/>
              <a:gd name="connsiteX12" fmla="*/ 3869144 w 12192000"/>
              <a:gd name="connsiteY12" fmla="*/ 1689413 h 6858000"/>
              <a:gd name="connsiteX13" fmla="*/ 3869144 w 12192000"/>
              <a:gd name="connsiteY13" fmla="*/ 339413 h 6858000"/>
              <a:gd name="connsiteX14" fmla="*/ 2519144 w 12192000"/>
              <a:gd name="connsiteY14" fmla="*/ 339413 h 6858000"/>
              <a:gd name="connsiteX15" fmla="*/ 4453715 w 12192000"/>
              <a:gd name="connsiteY15" fmla="*/ 339413 h 6858000"/>
              <a:gd name="connsiteX16" fmla="*/ 4453715 w 12192000"/>
              <a:gd name="connsiteY16" fmla="*/ 1689413 h 6858000"/>
              <a:gd name="connsiteX17" fmla="*/ 5803715 w 12192000"/>
              <a:gd name="connsiteY17" fmla="*/ 1689413 h 6858000"/>
              <a:gd name="connsiteX18" fmla="*/ 5803715 w 12192000"/>
              <a:gd name="connsiteY18" fmla="*/ 339413 h 6858000"/>
              <a:gd name="connsiteX19" fmla="*/ 4453715 w 12192000"/>
              <a:gd name="connsiteY19" fmla="*/ 339413 h 6858000"/>
              <a:gd name="connsiteX20" fmla="*/ 6388286 w 12192000"/>
              <a:gd name="connsiteY20" fmla="*/ 339413 h 6858000"/>
              <a:gd name="connsiteX21" fmla="*/ 6388286 w 12192000"/>
              <a:gd name="connsiteY21" fmla="*/ 1689413 h 6858000"/>
              <a:gd name="connsiteX22" fmla="*/ 7738286 w 12192000"/>
              <a:gd name="connsiteY22" fmla="*/ 1689413 h 6858000"/>
              <a:gd name="connsiteX23" fmla="*/ 7738286 w 12192000"/>
              <a:gd name="connsiteY23" fmla="*/ 339413 h 6858000"/>
              <a:gd name="connsiteX24" fmla="*/ 6388286 w 12192000"/>
              <a:gd name="connsiteY24" fmla="*/ 339413 h 6858000"/>
              <a:gd name="connsiteX25" fmla="*/ 8322857 w 12192000"/>
              <a:gd name="connsiteY25" fmla="*/ 339413 h 6858000"/>
              <a:gd name="connsiteX26" fmla="*/ 8322857 w 12192000"/>
              <a:gd name="connsiteY26" fmla="*/ 1689413 h 6858000"/>
              <a:gd name="connsiteX27" fmla="*/ 9672857 w 12192000"/>
              <a:gd name="connsiteY27" fmla="*/ 1689413 h 6858000"/>
              <a:gd name="connsiteX28" fmla="*/ 9672857 w 12192000"/>
              <a:gd name="connsiteY28" fmla="*/ 339413 h 6858000"/>
              <a:gd name="connsiteX29" fmla="*/ 8322857 w 12192000"/>
              <a:gd name="connsiteY29" fmla="*/ 339413 h 6858000"/>
              <a:gd name="connsiteX30" fmla="*/ 10257428 w 12192000"/>
              <a:gd name="connsiteY30" fmla="*/ 339413 h 6858000"/>
              <a:gd name="connsiteX31" fmla="*/ 10257428 w 12192000"/>
              <a:gd name="connsiteY31" fmla="*/ 1689413 h 6858000"/>
              <a:gd name="connsiteX32" fmla="*/ 11607428 w 12192000"/>
              <a:gd name="connsiteY32" fmla="*/ 1689413 h 6858000"/>
              <a:gd name="connsiteX33" fmla="*/ 11607428 w 12192000"/>
              <a:gd name="connsiteY33" fmla="*/ 339413 h 6858000"/>
              <a:gd name="connsiteX34" fmla="*/ 10257428 w 12192000"/>
              <a:gd name="connsiteY34" fmla="*/ 339413 h 6858000"/>
              <a:gd name="connsiteX35" fmla="*/ 584573 w 12192000"/>
              <a:gd name="connsiteY35" fmla="*/ 1949138 h 6858000"/>
              <a:gd name="connsiteX36" fmla="*/ 584573 w 12192000"/>
              <a:gd name="connsiteY36" fmla="*/ 3299138 h 6858000"/>
              <a:gd name="connsiteX37" fmla="*/ 1934573 w 12192000"/>
              <a:gd name="connsiteY37" fmla="*/ 3299138 h 6858000"/>
              <a:gd name="connsiteX38" fmla="*/ 1934573 w 12192000"/>
              <a:gd name="connsiteY38" fmla="*/ 1949138 h 6858000"/>
              <a:gd name="connsiteX39" fmla="*/ 584573 w 12192000"/>
              <a:gd name="connsiteY39" fmla="*/ 1949138 h 6858000"/>
              <a:gd name="connsiteX40" fmla="*/ 2519144 w 12192000"/>
              <a:gd name="connsiteY40" fmla="*/ 1949138 h 6858000"/>
              <a:gd name="connsiteX41" fmla="*/ 2519144 w 12192000"/>
              <a:gd name="connsiteY41" fmla="*/ 3299138 h 6858000"/>
              <a:gd name="connsiteX42" fmla="*/ 3869144 w 12192000"/>
              <a:gd name="connsiteY42" fmla="*/ 3299138 h 6858000"/>
              <a:gd name="connsiteX43" fmla="*/ 3869144 w 12192000"/>
              <a:gd name="connsiteY43" fmla="*/ 1949138 h 6858000"/>
              <a:gd name="connsiteX44" fmla="*/ 2519144 w 12192000"/>
              <a:gd name="connsiteY44" fmla="*/ 1949138 h 6858000"/>
              <a:gd name="connsiteX45" fmla="*/ 4453715 w 12192000"/>
              <a:gd name="connsiteY45" fmla="*/ 1949138 h 6858000"/>
              <a:gd name="connsiteX46" fmla="*/ 4453715 w 12192000"/>
              <a:gd name="connsiteY46" fmla="*/ 3299138 h 6858000"/>
              <a:gd name="connsiteX47" fmla="*/ 5803715 w 12192000"/>
              <a:gd name="connsiteY47" fmla="*/ 3299138 h 6858000"/>
              <a:gd name="connsiteX48" fmla="*/ 5803715 w 12192000"/>
              <a:gd name="connsiteY48" fmla="*/ 1949138 h 6858000"/>
              <a:gd name="connsiteX49" fmla="*/ 4453715 w 12192000"/>
              <a:gd name="connsiteY49" fmla="*/ 1949138 h 6858000"/>
              <a:gd name="connsiteX50" fmla="*/ 6388286 w 12192000"/>
              <a:gd name="connsiteY50" fmla="*/ 1949138 h 6858000"/>
              <a:gd name="connsiteX51" fmla="*/ 6388286 w 12192000"/>
              <a:gd name="connsiteY51" fmla="*/ 3299138 h 6858000"/>
              <a:gd name="connsiteX52" fmla="*/ 7738286 w 12192000"/>
              <a:gd name="connsiteY52" fmla="*/ 3299138 h 6858000"/>
              <a:gd name="connsiteX53" fmla="*/ 7738286 w 12192000"/>
              <a:gd name="connsiteY53" fmla="*/ 1949138 h 6858000"/>
              <a:gd name="connsiteX54" fmla="*/ 6388286 w 12192000"/>
              <a:gd name="connsiteY54" fmla="*/ 1949138 h 6858000"/>
              <a:gd name="connsiteX55" fmla="*/ 8322857 w 12192000"/>
              <a:gd name="connsiteY55" fmla="*/ 1949138 h 6858000"/>
              <a:gd name="connsiteX56" fmla="*/ 8322857 w 12192000"/>
              <a:gd name="connsiteY56" fmla="*/ 3299138 h 6858000"/>
              <a:gd name="connsiteX57" fmla="*/ 9672857 w 12192000"/>
              <a:gd name="connsiteY57" fmla="*/ 3299138 h 6858000"/>
              <a:gd name="connsiteX58" fmla="*/ 9672857 w 12192000"/>
              <a:gd name="connsiteY58" fmla="*/ 1949138 h 6858000"/>
              <a:gd name="connsiteX59" fmla="*/ 8322857 w 12192000"/>
              <a:gd name="connsiteY59" fmla="*/ 1949138 h 6858000"/>
              <a:gd name="connsiteX60" fmla="*/ 10257428 w 12192000"/>
              <a:gd name="connsiteY60" fmla="*/ 1949138 h 6858000"/>
              <a:gd name="connsiteX61" fmla="*/ 10257428 w 12192000"/>
              <a:gd name="connsiteY61" fmla="*/ 3299138 h 6858000"/>
              <a:gd name="connsiteX62" fmla="*/ 11607428 w 12192000"/>
              <a:gd name="connsiteY62" fmla="*/ 3299138 h 6858000"/>
              <a:gd name="connsiteX63" fmla="*/ 11607428 w 12192000"/>
              <a:gd name="connsiteY63" fmla="*/ 1949138 h 6858000"/>
              <a:gd name="connsiteX64" fmla="*/ 10257428 w 12192000"/>
              <a:gd name="connsiteY64" fmla="*/ 1949138 h 6858000"/>
              <a:gd name="connsiteX65" fmla="*/ 584573 w 12192000"/>
              <a:gd name="connsiteY65" fmla="*/ 3558863 h 6858000"/>
              <a:gd name="connsiteX66" fmla="*/ 584573 w 12192000"/>
              <a:gd name="connsiteY66" fmla="*/ 4908863 h 6858000"/>
              <a:gd name="connsiteX67" fmla="*/ 1934573 w 12192000"/>
              <a:gd name="connsiteY67" fmla="*/ 4908863 h 6858000"/>
              <a:gd name="connsiteX68" fmla="*/ 1934573 w 12192000"/>
              <a:gd name="connsiteY68" fmla="*/ 3558863 h 6858000"/>
              <a:gd name="connsiteX69" fmla="*/ 584573 w 12192000"/>
              <a:gd name="connsiteY69" fmla="*/ 3558863 h 6858000"/>
              <a:gd name="connsiteX70" fmla="*/ 2519144 w 12192000"/>
              <a:gd name="connsiteY70" fmla="*/ 3558863 h 6858000"/>
              <a:gd name="connsiteX71" fmla="*/ 2519144 w 12192000"/>
              <a:gd name="connsiteY71" fmla="*/ 4908863 h 6858000"/>
              <a:gd name="connsiteX72" fmla="*/ 3869144 w 12192000"/>
              <a:gd name="connsiteY72" fmla="*/ 4908863 h 6858000"/>
              <a:gd name="connsiteX73" fmla="*/ 3869144 w 12192000"/>
              <a:gd name="connsiteY73" fmla="*/ 3558863 h 6858000"/>
              <a:gd name="connsiteX74" fmla="*/ 2519144 w 12192000"/>
              <a:gd name="connsiteY74" fmla="*/ 3558863 h 6858000"/>
              <a:gd name="connsiteX75" fmla="*/ 4453715 w 12192000"/>
              <a:gd name="connsiteY75" fmla="*/ 3558863 h 6858000"/>
              <a:gd name="connsiteX76" fmla="*/ 4453715 w 12192000"/>
              <a:gd name="connsiteY76" fmla="*/ 4908863 h 6858000"/>
              <a:gd name="connsiteX77" fmla="*/ 5803715 w 12192000"/>
              <a:gd name="connsiteY77" fmla="*/ 4908863 h 6858000"/>
              <a:gd name="connsiteX78" fmla="*/ 5803715 w 12192000"/>
              <a:gd name="connsiteY78" fmla="*/ 3558863 h 6858000"/>
              <a:gd name="connsiteX79" fmla="*/ 4453715 w 12192000"/>
              <a:gd name="connsiteY79" fmla="*/ 3558863 h 6858000"/>
              <a:gd name="connsiteX80" fmla="*/ 6388286 w 12192000"/>
              <a:gd name="connsiteY80" fmla="*/ 3558863 h 6858000"/>
              <a:gd name="connsiteX81" fmla="*/ 6388286 w 12192000"/>
              <a:gd name="connsiteY81" fmla="*/ 4908863 h 6858000"/>
              <a:gd name="connsiteX82" fmla="*/ 7738286 w 12192000"/>
              <a:gd name="connsiteY82" fmla="*/ 4908863 h 6858000"/>
              <a:gd name="connsiteX83" fmla="*/ 7738286 w 12192000"/>
              <a:gd name="connsiteY83" fmla="*/ 3558863 h 6858000"/>
              <a:gd name="connsiteX84" fmla="*/ 6388286 w 12192000"/>
              <a:gd name="connsiteY84" fmla="*/ 3558863 h 6858000"/>
              <a:gd name="connsiteX85" fmla="*/ 8322857 w 12192000"/>
              <a:gd name="connsiteY85" fmla="*/ 3558863 h 6858000"/>
              <a:gd name="connsiteX86" fmla="*/ 8322857 w 12192000"/>
              <a:gd name="connsiteY86" fmla="*/ 4908863 h 6858000"/>
              <a:gd name="connsiteX87" fmla="*/ 9672857 w 12192000"/>
              <a:gd name="connsiteY87" fmla="*/ 4908863 h 6858000"/>
              <a:gd name="connsiteX88" fmla="*/ 9672857 w 12192000"/>
              <a:gd name="connsiteY88" fmla="*/ 3558863 h 6858000"/>
              <a:gd name="connsiteX89" fmla="*/ 8322857 w 12192000"/>
              <a:gd name="connsiteY89" fmla="*/ 3558863 h 6858000"/>
              <a:gd name="connsiteX90" fmla="*/ 10257428 w 12192000"/>
              <a:gd name="connsiteY90" fmla="*/ 3558863 h 6858000"/>
              <a:gd name="connsiteX91" fmla="*/ 10257428 w 12192000"/>
              <a:gd name="connsiteY91" fmla="*/ 4908863 h 6858000"/>
              <a:gd name="connsiteX92" fmla="*/ 11607428 w 12192000"/>
              <a:gd name="connsiteY92" fmla="*/ 4908863 h 6858000"/>
              <a:gd name="connsiteX93" fmla="*/ 11607428 w 12192000"/>
              <a:gd name="connsiteY93" fmla="*/ 3558863 h 6858000"/>
              <a:gd name="connsiteX94" fmla="*/ 10257428 w 12192000"/>
              <a:gd name="connsiteY94" fmla="*/ 3558863 h 6858000"/>
              <a:gd name="connsiteX95" fmla="*/ 584573 w 12192000"/>
              <a:gd name="connsiteY95" fmla="*/ 5168588 h 6858000"/>
              <a:gd name="connsiteX96" fmla="*/ 584573 w 12192000"/>
              <a:gd name="connsiteY96" fmla="*/ 6518588 h 6858000"/>
              <a:gd name="connsiteX97" fmla="*/ 1934573 w 12192000"/>
              <a:gd name="connsiteY97" fmla="*/ 6518588 h 6858000"/>
              <a:gd name="connsiteX98" fmla="*/ 1934573 w 12192000"/>
              <a:gd name="connsiteY98" fmla="*/ 5168588 h 6858000"/>
              <a:gd name="connsiteX99" fmla="*/ 584573 w 12192000"/>
              <a:gd name="connsiteY99" fmla="*/ 5168588 h 6858000"/>
              <a:gd name="connsiteX100" fmla="*/ 2519144 w 12192000"/>
              <a:gd name="connsiteY100" fmla="*/ 5168588 h 6858000"/>
              <a:gd name="connsiteX101" fmla="*/ 2519144 w 12192000"/>
              <a:gd name="connsiteY101" fmla="*/ 6518588 h 6858000"/>
              <a:gd name="connsiteX102" fmla="*/ 3869144 w 12192000"/>
              <a:gd name="connsiteY102" fmla="*/ 6518588 h 6858000"/>
              <a:gd name="connsiteX103" fmla="*/ 3869144 w 12192000"/>
              <a:gd name="connsiteY103" fmla="*/ 5168588 h 6858000"/>
              <a:gd name="connsiteX104" fmla="*/ 2519144 w 12192000"/>
              <a:gd name="connsiteY104" fmla="*/ 5168588 h 6858000"/>
              <a:gd name="connsiteX105" fmla="*/ 4453715 w 12192000"/>
              <a:gd name="connsiteY105" fmla="*/ 5168588 h 6858000"/>
              <a:gd name="connsiteX106" fmla="*/ 4453715 w 12192000"/>
              <a:gd name="connsiteY106" fmla="*/ 6518588 h 6858000"/>
              <a:gd name="connsiteX107" fmla="*/ 5803715 w 12192000"/>
              <a:gd name="connsiteY107" fmla="*/ 6518588 h 6858000"/>
              <a:gd name="connsiteX108" fmla="*/ 5803715 w 12192000"/>
              <a:gd name="connsiteY108" fmla="*/ 5168588 h 6858000"/>
              <a:gd name="connsiteX109" fmla="*/ 4453715 w 12192000"/>
              <a:gd name="connsiteY109" fmla="*/ 5168588 h 6858000"/>
              <a:gd name="connsiteX110" fmla="*/ 6388286 w 12192000"/>
              <a:gd name="connsiteY110" fmla="*/ 5168588 h 6858000"/>
              <a:gd name="connsiteX111" fmla="*/ 6388286 w 12192000"/>
              <a:gd name="connsiteY111" fmla="*/ 6518588 h 6858000"/>
              <a:gd name="connsiteX112" fmla="*/ 7738286 w 12192000"/>
              <a:gd name="connsiteY112" fmla="*/ 6518588 h 6858000"/>
              <a:gd name="connsiteX113" fmla="*/ 7738286 w 12192000"/>
              <a:gd name="connsiteY113" fmla="*/ 5168588 h 6858000"/>
              <a:gd name="connsiteX114" fmla="*/ 6388286 w 12192000"/>
              <a:gd name="connsiteY114" fmla="*/ 5168588 h 6858000"/>
              <a:gd name="connsiteX115" fmla="*/ 8322857 w 12192000"/>
              <a:gd name="connsiteY115" fmla="*/ 5168588 h 6858000"/>
              <a:gd name="connsiteX116" fmla="*/ 8322857 w 12192000"/>
              <a:gd name="connsiteY116" fmla="*/ 6518588 h 6858000"/>
              <a:gd name="connsiteX117" fmla="*/ 9672857 w 12192000"/>
              <a:gd name="connsiteY117" fmla="*/ 6518588 h 6858000"/>
              <a:gd name="connsiteX118" fmla="*/ 9672857 w 12192000"/>
              <a:gd name="connsiteY118" fmla="*/ 5168588 h 6858000"/>
              <a:gd name="connsiteX119" fmla="*/ 8322857 w 12192000"/>
              <a:gd name="connsiteY119" fmla="*/ 5168588 h 6858000"/>
              <a:gd name="connsiteX120" fmla="*/ 10257428 w 12192000"/>
              <a:gd name="connsiteY120" fmla="*/ 5168588 h 6858000"/>
              <a:gd name="connsiteX121" fmla="*/ 10257428 w 12192000"/>
              <a:gd name="connsiteY121" fmla="*/ 6518588 h 6858000"/>
              <a:gd name="connsiteX122" fmla="*/ 11607428 w 12192000"/>
              <a:gd name="connsiteY122" fmla="*/ 6518588 h 6858000"/>
              <a:gd name="connsiteX123" fmla="*/ 11607428 w 12192000"/>
              <a:gd name="connsiteY123" fmla="*/ 5168588 h 6858000"/>
              <a:gd name="connsiteX124" fmla="*/ 10257428 w 12192000"/>
              <a:gd name="connsiteY124" fmla="*/ 5168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84573" y="339413"/>
                </a:moveTo>
                <a:lnTo>
                  <a:pt x="584573" y="1689413"/>
                </a:lnTo>
                <a:lnTo>
                  <a:pt x="1934573" y="1689413"/>
                </a:lnTo>
                <a:lnTo>
                  <a:pt x="1934573" y="339413"/>
                </a:lnTo>
                <a:lnTo>
                  <a:pt x="584573" y="339413"/>
                </a:lnTo>
                <a:close/>
                <a:moveTo>
                  <a:pt x="2519144" y="339413"/>
                </a:moveTo>
                <a:lnTo>
                  <a:pt x="2519144" y="1689413"/>
                </a:lnTo>
                <a:lnTo>
                  <a:pt x="3869144" y="1689413"/>
                </a:lnTo>
                <a:lnTo>
                  <a:pt x="3869144" y="339413"/>
                </a:lnTo>
                <a:lnTo>
                  <a:pt x="2519144" y="339413"/>
                </a:lnTo>
                <a:close/>
                <a:moveTo>
                  <a:pt x="4453715" y="339413"/>
                </a:moveTo>
                <a:lnTo>
                  <a:pt x="4453715" y="1689413"/>
                </a:lnTo>
                <a:lnTo>
                  <a:pt x="5803715" y="1689413"/>
                </a:lnTo>
                <a:lnTo>
                  <a:pt x="5803715" y="339413"/>
                </a:lnTo>
                <a:lnTo>
                  <a:pt x="4453715" y="339413"/>
                </a:lnTo>
                <a:close/>
                <a:moveTo>
                  <a:pt x="6388286" y="339413"/>
                </a:moveTo>
                <a:lnTo>
                  <a:pt x="6388286" y="1689413"/>
                </a:lnTo>
                <a:lnTo>
                  <a:pt x="7738286" y="1689413"/>
                </a:lnTo>
                <a:lnTo>
                  <a:pt x="7738286" y="339413"/>
                </a:lnTo>
                <a:lnTo>
                  <a:pt x="6388286" y="339413"/>
                </a:lnTo>
                <a:close/>
                <a:moveTo>
                  <a:pt x="8322857" y="339413"/>
                </a:moveTo>
                <a:lnTo>
                  <a:pt x="8322857" y="1689413"/>
                </a:lnTo>
                <a:lnTo>
                  <a:pt x="9672857" y="1689413"/>
                </a:lnTo>
                <a:lnTo>
                  <a:pt x="9672857" y="339413"/>
                </a:lnTo>
                <a:lnTo>
                  <a:pt x="8322857" y="339413"/>
                </a:lnTo>
                <a:close/>
                <a:moveTo>
                  <a:pt x="10257428" y="339413"/>
                </a:moveTo>
                <a:lnTo>
                  <a:pt x="10257428" y="1689413"/>
                </a:lnTo>
                <a:lnTo>
                  <a:pt x="11607428" y="1689413"/>
                </a:lnTo>
                <a:lnTo>
                  <a:pt x="11607428" y="339413"/>
                </a:lnTo>
                <a:lnTo>
                  <a:pt x="10257428" y="339413"/>
                </a:lnTo>
                <a:close/>
                <a:moveTo>
                  <a:pt x="584573" y="1949138"/>
                </a:moveTo>
                <a:lnTo>
                  <a:pt x="584573" y="3299138"/>
                </a:lnTo>
                <a:lnTo>
                  <a:pt x="1934573" y="3299138"/>
                </a:lnTo>
                <a:lnTo>
                  <a:pt x="1934573" y="1949138"/>
                </a:lnTo>
                <a:lnTo>
                  <a:pt x="584573" y="1949138"/>
                </a:lnTo>
                <a:close/>
                <a:moveTo>
                  <a:pt x="2519144" y="1949138"/>
                </a:moveTo>
                <a:lnTo>
                  <a:pt x="2519144" y="3299138"/>
                </a:lnTo>
                <a:lnTo>
                  <a:pt x="3869144" y="3299138"/>
                </a:lnTo>
                <a:lnTo>
                  <a:pt x="3869144" y="1949138"/>
                </a:lnTo>
                <a:lnTo>
                  <a:pt x="2519144" y="1949138"/>
                </a:lnTo>
                <a:close/>
                <a:moveTo>
                  <a:pt x="4453715" y="1949138"/>
                </a:moveTo>
                <a:lnTo>
                  <a:pt x="4453715" y="3299138"/>
                </a:lnTo>
                <a:lnTo>
                  <a:pt x="5803715" y="3299138"/>
                </a:lnTo>
                <a:lnTo>
                  <a:pt x="5803715" y="1949138"/>
                </a:lnTo>
                <a:lnTo>
                  <a:pt x="4453715" y="1949138"/>
                </a:lnTo>
                <a:close/>
                <a:moveTo>
                  <a:pt x="6388286" y="1949138"/>
                </a:moveTo>
                <a:lnTo>
                  <a:pt x="6388286" y="3299138"/>
                </a:lnTo>
                <a:lnTo>
                  <a:pt x="7738286" y="3299138"/>
                </a:lnTo>
                <a:lnTo>
                  <a:pt x="7738286" y="1949138"/>
                </a:lnTo>
                <a:lnTo>
                  <a:pt x="6388286" y="1949138"/>
                </a:lnTo>
                <a:close/>
                <a:moveTo>
                  <a:pt x="8322857" y="1949138"/>
                </a:moveTo>
                <a:lnTo>
                  <a:pt x="8322857" y="3299138"/>
                </a:lnTo>
                <a:lnTo>
                  <a:pt x="9672857" y="3299138"/>
                </a:lnTo>
                <a:lnTo>
                  <a:pt x="9672857" y="1949138"/>
                </a:lnTo>
                <a:lnTo>
                  <a:pt x="8322857" y="1949138"/>
                </a:lnTo>
                <a:close/>
                <a:moveTo>
                  <a:pt x="10257428" y="1949138"/>
                </a:moveTo>
                <a:lnTo>
                  <a:pt x="10257428" y="3299138"/>
                </a:lnTo>
                <a:lnTo>
                  <a:pt x="11607428" y="3299138"/>
                </a:lnTo>
                <a:lnTo>
                  <a:pt x="11607428" y="1949138"/>
                </a:lnTo>
                <a:lnTo>
                  <a:pt x="10257428" y="1949138"/>
                </a:lnTo>
                <a:close/>
                <a:moveTo>
                  <a:pt x="584573" y="3558863"/>
                </a:moveTo>
                <a:lnTo>
                  <a:pt x="584573" y="4908863"/>
                </a:lnTo>
                <a:lnTo>
                  <a:pt x="1934573" y="4908863"/>
                </a:lnTo>
                <a:lnTo>
                  <a:pt x="1934573" y="3558863"/>
                </a:lnTo>
                <a:lnTo>
                  <a:pt x="584573" y="3558863"/>
                </a:lnTo>
                <a:close/>
                <a:moveTo>
                  <a:pt x="2519144" y="3558863"/>
                </a:moveTo>
                <a:lnTo>
                  <a:pt x="2519144" y="4908863"/>
                </a:lnTo>
                <a:lnTo>
                  <a:pt x="3869144" y="4908863"/>
                </a:lnTo>
                <a:lnTo>
                  <a:pt x="3869144" y="3558863"/>
                </a:lnTo>
                <a:lnTo>
                  <a:pt x="2519144" y="3558863"/>
                </a:lnTo>
                <a:close/>
                <a:moveTo>
                  <a:pt x="4453715" y="3558863"/>
                </a:moveTo>
                <a:lnTo>
                  <a:pt x="4453715" y="4908863"/>
                </a:lnTo>
                <a:lnTo>
                  <a:pt x="5803715" y="4908863"/>
                </a:lnTo>
                <a:lnTo>
                  <a:pt x="5803715" y="3558863"/>
                </a:lnTo>
                <a:lnTo>
                  <a:pt x="4453715" y="3558863"/>
                </a:lnTo>
                <a:close/>
                <a:moveTo>
                  <a:pt x="6388286" y="3558863"/>
                </a:moveTo>
                <a:lnTo>
                  <a:pt x="6388286" y="4908863"/>
                </a:lnTo>
                <a:lnTo>
                  <a:pt x="7738286" y="4908863"/>
                </a:lnTo>
                <a:lnTo>
                  <a:pt x="7738286" y="3558863"/>
                </a:lnTo>
                <a:lnTo>
                  <a:pt x="6388286" y="3558863"/>
                </a:lnTo>
                <a:close/>
                <a:moveTo>
                  <a:pt x="8322857" y="3558863"/>
                </a:moveTo>
                <a:lnTo>
                  <a:pt x="8322857" y="4908863"/>
                </a:lnTo>
                <a:lnTo>
                  <a:pt x="9672857" y="4908863"/>
                </a:lnTo>
                <a:lnTo>
                  <a:pt x="9672857" y="3558863"/>
                </a:lnTo>
                <a:lnTo>
                  <a:pt x="8322857" y="3558863"/>
                </a:lnTo>
                <a:close/>
                <a:moveTo>
                  <a:pt x="10257428" y="3558863"/>
                </a:moveTo>
                <a:lnTo>
                  <a:pt x="10257428" y="4908863"/>
                </a:lnTo>
                <a:lnTo>
                  <a:pt x="11607428" y="4908863"/>
                </a:lnTo>
                <a:lnTo>
                  <a:pt x="11607428" y="3558863"/>
                </a:lnTo>
                <a:lnTo>
                  <a:pt x="10257428" y="3558863"/>
                </a:lnTo>
                <a:close/>
                <a:moveTo>
                  <a:pt x="584573" y="5168588"/>
                </a:moveTo>
                <a:lnTo>
                  <a:pt x="584573" y="6518588"/>
                </a:lnTo>
                <a:lnTo>
                  <a:pt x="1934573" y="6518588"/>
                </a:lnTo>
                <a:lnTo>
                  <a:pt x="1934573" y="5168588"/>
                </a:lnTo>
                <a:lnTo>
                  <a:pt x="584573" y="5168588"/>
                </a:lnTo>
                <a:close/>
                <a:moveTo>
                  <a:pt x="2519144" y="5168588"/>
                </a:moveTo>
                <a:lnTo>
                  <a:pt x="2519144" y="6518588"/>
                </a:lnTo>
                <a:lnTo>
                  <a:pt x="3869144" y="6518588"/>
                </a:lnTo>
                <a:lnTo>
                  <a:pt x="3869144" y="5168588"/>
                </a:lnTo>
                <a:lnTo>
                  <a:pt x="2519144" y="5168588"/>
                </a:lnTo>
                <a:close/>
                <a:moveTo>
                  <a:pt x="4453715" y="5168588"/>
                </a:moveTo>
                <a:lnTo>
                  <a:pt x="4453715" y="6518588"/>
                </a:lnTo>
                <a:lnTo>
                  <a:pt x="5803715" y="6518588"/>
                </a:lnTo>
                <a:lnTo>
                  <a:pt x="5803715" y="5168588"/>
                </a:lnTo>
                <a:lnTo>
                  <a:pt x="4453715" y="5168588"/>
                </a:lnTo>
                <a:close/>
                <a:moveTo>
                  <a:pt x="6388286" y="5168588"/>
                </a:moveTo>
                <a:lnTo>
                  <a:pt x="6388286" y="6518588"/>
                </a:lnTo>
                <a:lnTo>
                  <a:pt x="7738286" y="6518588"/>
                </a:lnTo>
                <a:lnTo>
                  <a:pt x="7738286" y="5168588"/>
                </a:lnTo>
                <a:lnTo>
                  <a:pt x="6388286" y="5168588"/>
                </a:lnTo>
                <a:close/>
                <a:moveTo>
                  <a:pt x="8322857" y="5168588"/>
                </a:moveTo>
                <a:lnTo>
                  <a:pt x="8322857" y="6518588"/>
                </a:lnTo>
                <a:lnTo>
                  <a:pt x="9672857" y="6518588"/>
                </a:lnTo>
                <a:lnTo>
                  <a:pt x="9672857" y="5168588"/>
                </a:lnTo>
                <a:lnTo>
                  <a:pt x="8322857" y="5168588"/>
                </a:lnTo>
                <a:close/>
                <a:moveTo>
                  <a:pt x="10257428" y="5168588"/>
                </a:moveTo>
                <a:lnTo>
                  <a:pt x="10257428" y="6518588"/>
                </a:lnTo>
                <a:lnTo>
                  <a:pt x="11607428" y="6518588"/>
                </a:lnTo>
                <a:lnTo>
                  <a:pt x="11607428" y="5168588"/>
                </a:lnTo>
                <a:lnTo>
                  <a:pt x="10257428" y="5168588"/>
                </a:lnTo>
                <a:close/>
              </a:path>
            </a:pathLst>
          </a:custGeom>
          <a:ln w="12700">
            <a:noFill/>
          </a:ln>
        </p:spPr>
      </p:pic>
      <p:pic>
        <p:nvPicPr>
          <p:cNvPr id="161" name="Picture 160" descr="Screen Shot 2017-11-30 at 23.21.32.png">
            <a:hlinkClick r:id="" action="ppaction://noaction">
              <a:snd r:embed="rId27" name="Spanish donkey.wav"/>
            </a:hlinkClick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6" y="362858"/>
            <a:ext cx="1066845" cy="1061260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741846" y="1447094"/>
            <a:ext cx="102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burro</a:t>
            </a:r>
          </a:p>
        </p:txBody>
      </p:sp>
      <p:grpSp>
        <p:nvGrpSpPr>
          <p:cNvPr id="53" name="7"/>
          <p:cNvGrpSpPr/>
          <p:nvPr/>
        </p:nvGrpSpPr>
        <p:grpSpPr>
          <a:xfrm>
            <a:off x="584573" y="339413"/>
            <a:ext cx="1350000" cy="1350000"/>
            <a:chOff x="584573" y="339413"/>
            <a:chExt cx="1350000" cy="13500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4949" r="84132" b="75366"/>
            <a:stretch>
              <a:fillRect/>
            </a:stretch>
          </p:blipFill>
          <p:spPr>
            <a:xfrm>
              <a:off x="584573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29" name="正方形/長方形 28"/>
            <p:cNvSpPr/>
            <p:nvPr/>
          </p:nvSpPr>
          <p:spPr>
            <a:xfrm>
              <a:off x="988505" y="5527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59" name="Picture 158" descr="Screen Shot 2017-11-30 at 23.21.57.png">
            <a:hlinkClick r:id="" action="ppaction://noaction">
              <a:snd r:embed="rId29" name="Spanish camel.wav"/>
            </a:hlinkClick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49" y="362858"/>
            <a:ext cx="1127289" cy="980507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2498470" y="1357982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camello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8" name="6"/>
          <p:cNvGrpSpPr/>
          <p:nvPr/>
        </p:nvGrpSpPr>
        <p:grpSpPr>
          <a:xfrm>
            <a:off x="2519144" y="339413"/>
            <a:ext cx="1350000" cy="1350000"/>
            <a:chOff x="2519144" y="339413"/>
            <a:chExt cx="1350000" cy="1350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4949" r="68265" b="75366"/>
            <a:stretch>
              <a:fillRect/>
            </a:stretch>
          </p:blipFill>
          <p:spPr>
            <a:xfrm>
              <a:off x="2519144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0" name="正方形/長方形 29"/>
            <p:cNvSpPr/>
            <p:nvPr/>
          </p:nvSpPr>
          <p:spPr>
            <a:xfrm>
              <a:off x="2923076" y="5527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4485660" y="141690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Papá</a:t>
            </a:r>
            <a:r>
              <a:rPr lang="en-US" sz="1000" dirty="0">
                <a:latin typeface="Comic Sans MS"/>
                <a:cs typeface="Comic Sans MS"/>
              </a:rPr>
              <a:t> Noel</a:t>
            </a:r>
          </a:p>
        </p:txBody>
      </p:sp>
      <p:pic>
        <p:nvPicPr>
          <p:cNvPr id="157" name="Picture 156" descr="Screen Shot 2017-11-30 at 22.21.03.png">
            <a:hlinkClick r:id="" action="ppaction://noaction">
              <a:snd r:embed="rId31" name="Spanish Santa.wav"/>
            </a:hlinkClick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86" y="372397"/>
            <a:ext cx="851217" cy="1025715"/>
          </a:xfrm>
          <a:prstGeom prst="rect">
            <a:avLst/>
          </a:prstGeom>
        </p:spPr>
      </p:pic>
      <p:grpSp>
        <p:nvGrpSpPr>
          <p:cNvPr id="55" name="16"/>
          <p:cNvGrpSpPr/>
          <p:nvPr/>
        </p:nvGrpSpPr>
        <p:grpSpPr>
          <a:xfrm>
            <a:off x="4453715" y="339413"/>
            <a:ext cx="1350000" cy="1350000"/>
            <a:chOff x="4453715" y="339413"/>
            <a:chExt cx="1350000" cy="135000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4949" r="52397" b="75366"/>
            <a:stretch>
              <a:fillRect/>
            </a:stretch>
          </p:blipFill>
          <p:spPr>
            <a:xfrm>
              <a:off x="4453715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1" name="正方形/長方形 30"/>
            <p:cNvSpPr/>
            <p:nvPr/>
          </p:nvSpPr>
          <p:spPr>
            <a:xfrm>
              <a:off x="4685325" y="55274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16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6375038" y="1439122"/>
            <a:ext cx="1298821" cy="25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muñeco</a:t>
            </a:r>
            <a:r>
              <a:rPr lang="en-US" sz="1000" dirty="0">
                <a:latin typeface="Comic Sans MS"/>
                <a:cs typeface="Comic Sans MS"/>
              </a:rPr>
              <a:t> de </a:t>
            </a:r>
            <a:r>
              <a:rPr lang="en-US" sz="1000" dirty="0" err="1">
                <a:latin typeface="Comic Sans MS"/>
                <a:cs typeface="Comic Sans MS"/>
              </a:rPr>
              <a:t>nieve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54" name="Picture 153" descr="Screen Shot 2017-11-30 at 22.28.37.png">
            <a:hlinkClick r:id="" action="ppaction://noaction">
              <a:snd r:embed="rId33" name="Spanish snowman.wav"/>
            </a:hlinkClick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63" y="382491"/>
            <a:ext cx="878407" cy="1069855"/>
          </a:xfrm>
          <a:prstGeom prst="rect">
            <a:avLst/>
          </a:prstGeom>
        </p:spPr>
      </p:pic>
      <p:grpSp>
        <p:nvGrpSpPr>
          <p:cNvPr id="56" name="20"/>
          <p:cNvGrpSpPr/>
          <p:nvPr/>
        </p:nvGrpSpPr>
        <p:grpSpPr>
          <a:xfrm>
            <a:off x="6388286" y="339413"/>
            <a:ext cx="1350000" cy="1350000"/>
            <a:chOff x="6388286" y="339413"/>
            <a:chExt cx="1350000" cy="135000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4949" r="36530" b="75366"/>
            <a:stretch>
              <a:fillRect/>
            </a:stretch>
          </p:blipFill>
          <p:spPr>
            <a:xfrm>
              <a:off x="6388286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2" name="正方形/長方形 31"/>
            <p:cNvSpPr/>
            <p:nvPr/>
          </p:nvSpPr>
          <p:spPr>
            <a:xfrm>
              <a:off x="6619895" y="55274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8302183" y="1403358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vela</a:t>
            </a:r>
          </a:p>
        </p:txBody>
      </p:sp>
      <p:pic>
        <p:nvPicPr>
          <p:cNvPr id="152" name="Picture 151" descr="Screen Shot 2017-11-30 at 22.59.57.png">
            <a:hlinkClick r:id="" action="ppaction://noaction">
              <a:snd r:embed="rId35" name="French candle.wav"/>
            </a:hlinkClick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31" y="382491"/>
            <a:ext cx="1011031" cy="1069472"/>
          </a:xfrm>
          <a:prstGeom prst="rect">
            <a:avLst/>
          </a:prstGeom>
        </p:spPr>
      </p:pic>
      <p:grpSp>
        <p:nvGrpSpPr>
          <p:cNvPr id="57" name="4"/>
          <p:cNvGrpSpPr/>
          <p:nvPr/>
        </p:nvGrpSpPr>
        <p:grpSpPr>
          <a:xfrm>
            <a:off x="8322857" y="339413"/>
            <a:ext cx="1350000" cy="1350000"/>
            <a:chOff x="8322857" y="339413"/>
            <a:chExt cx="1350000" cy="13500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4949" r="20662" b="75366"/>
            <a:stretch>
              <a:fillRect/>
            </a:stretch>
          </p:blipFill>
          <p:spPr>
            <a:xfrm>
              <a:off x="8322857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3" name="正方形/長方形 32"/>
            <p:cNvSpPr/>
            <p:nvPr/>
          </p:nvSpPr>
          <p:spPr>
            <a:xfrm>
              <a:off x="8729994" y="55562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10244180" y="142646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omic Sans MS"/>
                <a:cs typeface="Comic Sans MS"/>
              </a:rPr>
              <a:t>la posada</a:t>
            </a:r>
          </a:p>
        </p:txBody>
      </p:sp>
      <p:pic>
        <p:nvPicPr>
          <p:cNvPr id="150" name="Picture 149" descr="Screen Shot 2017-11-30 at 23.14.40.png">
            <a:hlinkClick r:id="" action="ppaction://noaction">
              <a:snd r:embed="rId37" name="Spanish inn.wav"/>
            </a:hlinkClick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94" y="531860"/>
            <a:ext cx="1061988" cy="859285"/>
          </a:xfrm>
          <a:prstGeom prst="rect">
            <a:avLst/>
          </a:prstGeom>
        </p:spPr>
      </p:pic>
      <p:grpSp>
        <p:nvGrpSpPr>
          <p:cNvPr id="58" name="3"/>
          <p:cNvGrpSpPr/>
          <p:nvPr/>
        </p:nvGrpSpPr>
        <p:grpSpPr>
          <a:xfrm>
            <a:off x="10257428" y="339413"/>
            <a:ext cx="1350000" cy="1350000"/>
            <a:chOff x="10257428" y="339413"/>
            <a:chExt cx="1350000" cy="135000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4949" r="4795" b="75366"/>
            <a:stretch>
              <a:fillRect/>
            </a:stretch>
          </p:blipFill>
          <p:spPr>
            <a:xfrm>
              <a:off x="10257428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4" name="正方形/長方形 33"/>
            <p:cNvSpPr/>
            <p:nvPr/>
          </p:nvSpPr>
          <p:spPr>
            <a:xfrm>
              <a:off x="10664566" y="552748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592178" y="303391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pavo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48" name="Picture 147" descr="Screen Shot 2017-11-30 at 23.25.56.png">
            <a:hlinkClick r:id="" action="ppaction://noaction">
              <a:snd r:embed="rId39" name="Spanish turkey.wav"/>
            </a:hlinkClick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6" y="1990379"/>
            <a:ext cx="938683" cy="1021696"/>
          </a:xfrm>
          <a:prstGeom prst="rect">
            <a:avLst/>
          </a:prstGeom>
        </p:spPr>
      </p:pic>
      <p:grpSp>
        <p:nvGrpSpPr>
          <p:cNvPr id="60" name="19"/>
          <p:cNvGrpSpPr/>
          <p:nvPr/>
        </p:nvGrpSpPr>
        <p:grpSpPr>
          <a:xfrm>
            <a:off x="584573" y="1949138"/>
            <a:ext cx="1350000" cy="1350000"/>
            <a:chOff x="584573" y="1949138"/>
            <a:chExt cx="1350000" cy="1350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28421" r="84132" b="51894"/>
            <a:stretch>
              <a:fillRect/>
            </a:stretch>
          </p:blipFill>
          <p:spPr>
            <a:xfrm>
              <a:off x="584573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5" name="正方形/長方形 34"/>
            <p:cNvSpPr/>
            <p:nvPr/>
          </p:nvSpPr>
          <p:spPr>
            <a:xfrm>
              <a:off x="816183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19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2501563" y="289237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turrón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46" name="Picture 145" descr="Screen Shot 2017-11-30 at 23.36.30.png">
            <a:hlinkClick r:id="" action="ppaction://noaction">
              <a:snd r:embed="rId41" name="Spanish turron.wav"/>
            </a:hlinkClick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99" y="2044739"/>
            <a:ext cx="1203193" cy="749261"/>
          </a:xfrm>
          <a:prstGeom prst="rect">
            <a:avLst/>
          </a:prstGeom>
        </p:spPr>
      </p:pic>
      <p:grpSp>
        <p:nvGrpSpPr>
          <p:cNvPr id="61" name="11"/>
          <p:cNvGrpSpPr/>
          <p:nvPr/>
        </p:nvGrpSpPr>
        <p:grpSpPr>
          <a:xfrm>
            <a:off x="2519144" y="1949138"/>
            <a:ext cx="1350000" cy="1350000"/>
            <a:chOff x="2519144" y="1949138"/>
            <a:chExt cx="1350000" cy="135000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28421" r="68265" b="51894"/>
            <a:stretch>
              <a:fillRect/>
            </a:stretch>
          </p:blipFill>
          <p:spPr>
            <a:xfrm>
              <a:off x="2519144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6" name="正方形/長方形 35"/>
            <p:cNvSpPr/>
            <p:nvPr/>
          </p:nvSpPr>
          <p:spPr>
            <a:xfrm>
              <a:off x="2750754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4411751" y="305869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bg1"/>
                </a:solidFill>
                <a:latin typeface="Comic Sans MS"/>
                <a:cs typeface="Comic Sans MS"/>
              </a:rPr>
              <a:t>las</a:t>
            </a:r>
            <a:r>
              <a:rPr lang="en-US" sz="10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Comic Sans MS"/>
                <a:cs typeface="Comic Sans MS"/>
              </a:rPr>
              <a:t>decoraciones</a:t>
            </a:r>
            <a:endParaRPr lang="en-US" sz="1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44" name="Picture 143" descr="Transparent_Christmas_Decoration_Clipart.png">
            <a:hlinkClick r:id="" action="ppaction://noaction">
              <a:snd r:embed="rId43" name="spanish decorations.wav"/>
            </a:hlinkClick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01" y="2051368"/>
            <a:ext cx="992801" cy="936542"/>
          </a:xfrm>
          <a:prstGeom prst="rect">
            <a:avLst/>
          </a:prstGeom>
        </p:spPr>
      </p:pic>
      <p:grpSp>
        <p:nvGrpSpPr>
          <p:cNvPr id="62" name="1"/>
          <p:cNvGrpSpPr/>
          <p:nvPr/>
        </p:nvGrpSpPr>
        <p:grpSpPr>
          <a:xfrm>
            <a:off x="4453715" y="1949138"/>
            <a:ext cx="1350000" cy="1350000"/>
            <a:chOff x="4453715" y="1949138"/>
            <a:chExt cx="1350000" cy="135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28421" r="52397" b="51894"/>
            <a:stretch>
              <a:fillRect/>
            </a:stretch>
          </p:blipFill>
          <p:spPr>
            <a:xfrm>
              <a:off x="4453715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7" name="正方形/長方形 36"/>
            <p:cNvSpPr/>
            <p:nvPr/>
          </p:nvSpPr>
          <p:spPr>
            <a:xfrm>
              <a:off x="4860853" y="220737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1" name="Picture 140" descr="Screen Shot 2017-11-30 at 22.49.12.png">
            <a:hlinkClick r:id="" action="ppaction://noaction">
              <a:snd r:embed="rId45" name="spanish gift.wav"/>
            </a:hlinkClick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3" y="1995957"/>
            <a:ext cx="1064732" cy="1057439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6378295" y="3034090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regalo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3" name="22"/>
          <p:cNvGrpSpPr/>
          <p:nvPr/>
        </p:nvGrpSpPr>
        <p:grpSpPr>
          <a:xfrm>
            <a:off x="6388286" y="1949138"/>
            <a:ext cx="1350000" cy="1350000"/>
            <a:chOff x="6388286" y="1949138"/>
            <a:chExt cx="1350000" cy="13500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28421" r="36530" b="51894"/>
            <a:stretch>
              <a:fillRect/>
            </a:stretch>
          </p:blipFill>
          <p:spPr>
            <a:xfrm>
              <a:off x="6388286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8" name="正方形/長方形 37"/>
            <p:cNvSpPr/>
            <p:nvPr/>
          </p:nvSpPr>
          <p:spPr>
            <a:xfrm>
              <a:off x="6619895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8277305" y="303794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ángel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39" name="Picture 138" descr="Screen Shot 2017-11-30 at 23.04.05.png">
            <a:hlinkClick r:id="" action="ppaction://noaction">
              <a:snd r:embed="rId47" name="spanish angel.wav"/>
            </a:hlinkClick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66" y="2004843"/>
            <a:ext cx="739029" cy="1125864"/>
          </a:xfrm>
          <a:prstGeom prst="rect">
            <a:avLst/>
          </a:prstGeom>
        </p:spPr>
      </p:pic>
      <p:grpSp>
        <p:nvGrpSpPr>
          <p:cNvPr id="64" name="23"/>
          <p:cNvGrpSpPr/>
          <p:nvPr/>
        </p:nvGrpSpPr>
        <p:grpSpPr>
          <a:xfrm>
            <a:off x="8322857" y="1949138"/>
            <a:ext cx="1350000" cy="1350000"/>
            <a:chOff x="8322857" y="1949138"/>
            <a:chExt cx="1350000" cy="135000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28421" r="20662" b="51894"/>
            <a:stretch>
              <a:fillRect/>
            </a:stretch>
          </p:blipFill>
          <p:spPr>
            <a:xfrm>
              <a:off x="8322857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9" name="正方形/長方形 38"/>
            <p:cNvSpPr/>
            <p:nvPr/>
          </p:nvSpPr>
          <p:spPr>
            <a:xfrm>
              <a:off x="8554466" y="2210255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6" name="Picture 135" descr="Screen Shot 2017-11-30 at 23.16.10.png">
            <a:hlinkClick r:id="" action="ppaction://noaction">
              <a:snd r:embed="rId49" name="spanish stable.wav"/>
            </a:hlinkClick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43" y="1991739"/>
            <a:ext cx="1042122" cy="885402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10289374" y="3000666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establo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5" name="18"/>
          <p:cNvGrpSpPr/>
          <p:nvPr/>
        </p:nvGrpSpPr>
        <p:grpSpPr>
          <a:xfrm>
            <a:off x="10257428" y="1949138"/>
            <a:ext cx="1350000" cy="1350000"/>
            <a:chOff x="10257428" y="1949138"/>
            <a:chExt cx="1350000" cy="135000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28421" r="4795" b="51894"/>
            <a:stretch>
              <a:fillRect/>
            </a:stretch>
          </p:blipFill>
          <p:spPr>
            <a:xfrm>
              <a:off x="10257428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0" name="正方形/長方形 39"/>
            <p:cNvSpPr/>
            <p:nvPr/>
          </p:nvSpPr>
          <p:spPr>
            <a:xfrm>
              <a:off x="10489038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18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4" name="Picture 133" descr="Screen Shot 2017-11-30 at 23.43.34.png">
            <a:hlinkClick r:id="" action="ppaction://noaction">
              <a:snd r:embed="rId51" name="spanish reindeer.wav"/>
            </a:hlinkClick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" y="3663825"/>
            <a:ext cx="800165" cy="1032471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748240" y="4626301"/>
            <a:ext cx="994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reno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6" name="9"/>
          <p:cNvGrpSpPr/>
          <p:nvPr/>
        </p:nvGrpSpPr>
        <p:grpSpPr>
          <a:xfrm>
            <a:off x="584573" y="3558863"/>
            <a:ext cx="1350000" cy="1350000"/>
            <a:chOff x="584573" y="3558863"/>
            <a:chExt cx="1350000" cy="135000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51894" r="84132" b="28421"/>
            <a:stretch>
              <a:fillRect/>
            </a:stretch>
          </p:blipFill>
          <p:spPr>
            <a:xfrm>
              <a:off x="584573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1" name="正方形/長方形 40"/>
            <p:cNvSpPr/>
            <p:nvPr/>
          </p:nvSpPr>
          <p:spPr>
            <a:xfrm>
              <a:off x="988505" y="3767663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9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2" name="Picture 131" descr="Screen Shot 2017-11-30 at 23.48.58.png">
            <a:hlinkClick r:id="" action="ppaction://noaction">
              <a:snd r:embed="rId53" name="Spanish chimney .wav"/>
            </a:hlinkClick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25" y="3593393"/>
            <a:ext cx="740587" cy="1084220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2611373" y="4686600"/>
            <a:ext cx="1044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chimenea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7" name="15"/>
          <p:cNvGrpSpPr/>
          <p:nvPr/>
        </p:nvGrpSpPr>
        <p:grpSpPr>
          <a:xfrm>
            <a:off x="2519144" y="3558863"/>
            <a:ext cx="1350000" cy="1350000"/>
            <a:chOff x="2519144" y="3558863"/>
            <a:chExt cx="1350000" cy="1350000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51894" r="68265" b="28421"/>
            <a:stretch>
              <a:fillRect/>
            </a:stretch>
          </p:blipFill>
          <p:spPr>
            <a:xfrm>
              <a:off x="2519144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2" name="正方形/長方形 41"/>
            <p:cNvSpPr/>
            <p:nvPr/>
          </p:nvSpPr>
          <p:spPr>
            <a:xfrm>
              <a:off x="2750754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15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0" name="Picture 129" descr="Screen Shot 2017-11-30 at 21.14.58.png">
            <a:hlinkClick r:id="" action="ppaction://noaction">
              <a:snd r:embed="rId55" name="spanish sleigh.wav"/>
            </a:hlinkClick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8"/>
          <a:stretch/>
        </p:blipFill>
        <p:spPr>
          <a:xfrm>
            <a:off x="4544667" y="3631168"/>
            <a:ext cx="1118040" cy="927742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4475214" y="465786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trineo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8" name="17"/>
          <p:cNvGrpSpPr/>
          <p:nvPr/>
        </p:nvGrpSpPr>
        <p:grpSpPr>
          <a:xfrm>
            <a:off x="4453715" y="3558863"/>
            <a:ext cx="1350000" cy="1350000"/>
            <a:chOff x="4453715" y="3558863"/>
            <a:chExt cx="1350000" cy="135000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51894" r="52397" b="28421"/>
            <a:stretch>
              <a:fillRect/>
            </a:stretch>
          </p:blipFill>
          <p:spPr>
            <a:xfrm>
              <a:off x="4453715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3" name="正方形/長方形 42"/>
            <p:cNvSpPr/>
            <p:nvPr/>
          </p:nvSpPr>
          <p:spPr>
            <a:xfrm>
              <a:off x="4685325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17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" name="Picture 1">
            <a:hlinkClick r:id="" action="ppaction://noaction">
              <a:snd r:embed="rId57" name="spanish merry christmas.wav"/>
            </a:hlinkClick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27103" r="16543" b="25554"/>
          <a:stretch/>
        </p:blipFill>
        <p:spPr>
          <a:xfrm>
            <a:off x="6475507" y="3780482"/>
            <a:ext cx="1174376" cy="725978"/>
          </a:xfrm>
          <a:prstGeom prst="rect">
            <a:avLst/>
          </a:prstGeom>
        </p:spPr>
      </p:pic>
      <p:grpSp>
        <p:nvGrpSpPr>
          <p:cNvPr id="69" name="24"/>
          <p:cNvGrpSpPr/>
          <p:nvPr/>
        </p:nvGrpSpPr>
        <p:grpSpPr>
          <a:xfrm>
            <a:off x="6388286" y="3558863"/>
            <a:ext cx="1350000" cy="1350000"/>
            <a:chOff x="6388286" y="3558863"/>
            <a:chExt cx="1350000" cy="135000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51894" r="36530" b="28421"/>
            <a:stretch>
              <a:fillRect/>
            </a:stretch>
          </p:blipFill>
          <p:spPr>
            <a:xfrm>
              <a:off x="6388286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4" name="正方形/長方形 43"/>
            <p:cNvSpPr/>
            <p:nvPr/>
          </p:nvSpPr>
          <p:spPr>
            <a:xfrm>
              <a:off x="6619895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26" name="Picture 125">
            <a:hlinkClick r:id="" action="ppaction://noaction">
              <a:snd r:embed="rId59" name="spanish elf.wav"/>
            </a:hlinkClick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4186" r="7467" b="7740"/>
          <a:stretch/>
        </p:blipFill>
        <p:spPr>
          <a:xfrm>
            <a:off x="8550520" y="3565625"/>
            <a:ext cx="788675" cy="1075466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8264476" y="463269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elfo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0" name="12"/>
          <p:cNvGrpSpPr/>
          <p:nvPr/>
        </p:nvGrpSpPr>
        <p:grpSpPr>
          <a:xfrm>
            <a:off x="8322857" y="3558863"/>
            <a:ext cx="1350000" cy="1350000"/>
            <a:chOff x="8322857" y="3558863"/>
            <a:chExt cx="1350000" cy="135000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51894" r="20662" b="28421"/>
            <a:stretch>
              <a:fillRect/>
            </a:stretch>
          </p:blipFill>
          <p:spPr>
            <a:xfrm>
              <a:off x="8322857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5" name="正方形/長方形 44"/>
            <p:cNvSpPr/>
            <p:nvPr/>
          </p:nvSpPr>
          <p:spPr>
            <a:xfrm>
              <a:off x="8554466" y="3770541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10257428" y="4637575"/>
            <a:ext cx="135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pesebre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24" name="Picture 123" descr="Screen Shot 2017-11-30 at 23.18.57.png">
            <a:hlinkClick r:id="" action="ppaction://noaction">
              <a:snd r:embed="rId61" name="spanish manger.wav"/>
            </a:hlinkClick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31" y="3596034"/>
            <a:ext cx="1290685" cy="1066608"/>
          </a:xfrm>
          <a:prstGeom prst="rect">
            <a:avLst/>
          </a:prstGeom>
        </p:spPr>
      </p:pic>
      <p:grpSp>
        <p:nvGrpSpPr>
          <p:cNvPr id="71" name="2"/>
          <p:cNvGrpSpPr/>
          <p:nvPr/>
        </p:nvGrpSpPr>
        <p:grpSpPr>
          <a:xfrm>
            <a:off x="10257428" y="3558863"/>
            <a:ext cx="1350000" cy="1350000"/>
            <a:chOff x="10257428" y="3558863"/>
            <a:chExt cx="1350000" cy="135000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51894" r="4795" b="28421"/>
            <a:stretch>
              <a:fillRect/>
            </a:stretch>
          </p:blipFill>
          <p:spPr>
            <a:xfrm>
              <a:off x="10257428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6" name="正方形/長方形 45"/>
            <p:cNvSpPr/>
            <p:nvPr/>
          </p:nvSpPr>
          <p:spPr>
            <a:xfrm>
              <a:off x="10664566" y="376766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23" name="Picture 122" descr="Screen Shot 2017-11-30 at 23.57.41.png">
            <a:hlinkClick r:id="" action="ppaction://noaction">
              <a:snd r:embed="rId63" name="spanish letter.wav"/>
            </a:hlinkClick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1" y="5427103"/>
            <a:ext cx="1156646" cy="718725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27729" y="624334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carta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2" name="14"/>
          <p:cNvGrpSpPr/>
          <p:nvPr/>
        </p:nvGrpSpPr>
        <p:grpSpPr>
          <a:xfrm>
            <a:off x="584573" y="5168588"/>
            <a:ext cx="1350000" cy="1350000"/>
            <a:chOff x="584573" y="5168588"/>
            <a:chExt cx="1350000" cy="1350000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75366" r="84132" b="4949"/>
            <a:stretch>
              <a:fillRect/>
            </a:stretch>
          </p:blipFill>
          <p:spPr>
            <a:xfrm>
              <a:off x="584573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816183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47799" y="6255340"/>
            <a:ext cx="1692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árbol</a:t>
            </a:r>
            <a:r>
              <a:rPr lang="en-US" sz="1000" dirty="0">
                <a:latin typeface="Comic Sans MS"/>
                <a:cs typeface="Comic Sans MS"/>
              </a:rPr>
              <a:t> de </a:t>
            </a:r>
            <a:r>
              <a:rPr lang="en-US" sz="1000" dirty="0" err="1">
                <a:latin typeface="Comic Sans MS"/>
                <a:cs typeface="Comic Sans MS"/>
              </a:rPr>
              <a:t>Navidad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20" name="Picture 119" descr="Screen Shot 2017-12-01 at 00.01.52.png">
            <a:hlinkClick r:id="" action="ppaction://noaction">
              <a:snd r:embed="rId65" name="spanish christmas tree.wav"/>
            </a:hlinkClick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99" y="5192546"/>
            <a:ext cx="839209" cy="1079821"/>
          </a:xfrm>
          <a:prstGeom prst="rect">
            <a:avLst/>
          </a:prstGeom>
        </p:spPr>
      </p:pic>
      <p:grpSp>
        <p:nvGrpSpPr>
          <p:cNvPr id="73" name="21"/>
          <p:cNvGrpSpPr/>
          <p:nvPr/>
        </p:nvGrpSpPr>
        <p:grpSpPr>
          <a:xfrm>
            <a:off x="2519144" y="5168588"/>
            <a:ext cx="1350000" cy="1350000"/>
            <a:chOff x="2519144" y="5168588"/>
            <a:chExt cx="1350000" cy="1350000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75366" r="68265" b="4949"/>
            <a:stretch>
              <a:fillRect/>
            </a:stretch>
          </p:blipFill>
          <p:spPr>
            <a:xfrm>
              <a:off x="2519144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8" name="正方形/長方形 47"/>
            <p:cNvSpPr/>
            <p:nvPr/>
          </p:nvSpPr>
          <p:spPr>
            <a:xfrm>
              <a:off x="2750754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432382" y="6238887"/>
            <a:ext cx="1318054" cy="22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bola</a:t>
            </a:r>
          </a:p>
        </p:txBody>
      </p:sp>
      <p:pic>
        <p:nvPicPr>
          <p:cNvPr id="118" name="Picture 117" descr="bauble.png">
            <a:hlinkClick r:id="" action="ppaction://noaction">
              <a:snd r:embed="rId67" name="spanish bauble.wav"/>
            </a:hlinkClick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50" y="5181044"/>
            <a:ext cx="1057774" cy="1123885"/>
          </a:xfrm>
          <a:prstGeom prst="rect">
            <a:avLst/>
          </a:prstGeom>
        </p:spPr>
      </p:pic>
      <p:grpSp>
        <p:nvGrpSpPr>
          <p:cNvPr id="74" name="13"/>
          <p:cNvGrpSpPr/>
          <p:nvPr/>
        </p:nvGrpSpPr>
        <p:grpSpPr>
          <a:xfrm>
            <a:off x="4453715" y="5168588"/>
            <a:ext cx="1350000" cy="1350000"/>
            <a:chOff x="4453715" y="5168588"/>
            <a:chExt cx="1350000" cy="1350000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75366" r="52397" b="4949"/>
            <a:stretch>
              <a:fillRect/>
            </a:stretch>
          </p:blipFill>
          <p:spPr>
            <a:xfrm>
              <a:off x="4453715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9" name="正方形/長方形 48"/>
            <p:cNvSpPr/>
            <p:nvPr/>
          </p:nvSpPr>
          <p:spPr>
            <a:xfrm>
              <a:off x="4685325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15" name="Picture 114" descr="Screen Shot 2017-11-30 at 22.54.00.png">
            <a:hlinkClick r:id="" action="ppaction://noaction">
              <a:snd r:embed="rId69" name="spanish star.wav"/>
            </a:hlinkClick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07" y="5225001"/>
            <a:ext cx="1162240" cy="115433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6370367" y="6305311"/>
            <a:ext cx="1318054" cy="22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estrella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5" name="10"/>
          <p:cNvGrpSpPr/>
          <p:nvPr/>
        </p:nvGrpSpPr>
        <p:grpSpPr>
          <a:xfrm>
            <a:off x="6388286" y="5168588"/>
            <a:ext cx="1350000" cy="1350000"/>
            <a:chOff x="6388286" y="5168588"/>
            <a:chExt cx="1350000" cy="1350000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75366" r="36530" b="4949"/>
            <a:stretch>
              <a:fillRect/>
            </a:stretch>
          </p:blipFill>
          <p:spPr>
            <a:xfrm>
              <a:off x="6388286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0" name="正方形/長方形 49"/>
            <p:cNvSpPr/>
            <p:nvPr/>
          </p:nvSpPr>
          <p:spPr>
            <a:xfrm>
              <a:off x="6619895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>
            <a:hlinkClick r:id="" action="ppaction://noaction">
              <a:snd r:embed="rId71" name="Spanish stocking.wav"/>
            </a:hlinkClick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22" y="5226855"/>
            <a:ext cx="911116" cy="911116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8339890" y="6267833"/>
            <a:ext cx="1242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calcetín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6" name="5"/>
          <p:cNvGrpSpPr/>
          <p:nvPr/>
        </p:nvGrpSpPr>
        <p:grpSpPr>
          <a:xfrm>
            <a:off x="8322857" y="5168588"/>
            <a:ext cx="1350000" cy="1350000"/>
            <a:chOff x="8322857" y="5168588"/>
            <a:chExt cx="1350000" cy="1350000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75366" r="20662" b="4949"/>
            <a:stretch>
              <a:fillRect/>
            </a:stretch>
          </p:blipFill>
          <p:spPr>
            <a:xfrm>
              <a:off x="8322857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1" name="正方形/長方形 50"/>
            <p:cNvSpPr/>
            <p:nvPr/>
          </p:nvSpPr>
          <p:spPr>
            <a:xfrm>
              <a:off x="8729994" y="538888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9" name="Picture 108" descr="Screen Shot 2017-11-30 at 23.20.09.png">
            <a:hlinkClick r:id="" action="ppaction://noaction">
              <a:snd r:embed="rId73" name="spanish baby.wav"/>
            </a:hlinkClick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60" y="5212528"/>
            <a:ext cx="750786" cy="89799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0220483" y="620483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bebé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7" name="8"/>
          <p:cNvGrpSpPr/>
          <p:nvPr/>
        </p:nvGrpSpPr>
        <p:grpSpPr>
          <a:xfrm>
            <a:off x="10257428" y="5168588"/>
            <a:ext cx="1350000" cy="1350000"/>
            <a:chOff x="10257428" y="5168588"/>
            <a:chExt cx="1350000" cy="13500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75366" r="4795" b="4949"/>
            <a:stretch>
              <a:fillRect/>
            </a:stretch>
          </p:blipFill>
          <p:spPr>
            <a:xfrm>
              <a:off x="10257428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2" name="正方形/長方形 51"/>
            <p:cNvSpPr/>
            <p:nvPr/>
          </p:nvSpPr>
          <p:spPr>
            <a:xfrm>
              <a:off x="10664566" y="538600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8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82" name="TL"/>
          <p:cNvGrpSpPr/>
          <p:nvPr/>
        </p:nvGrpSpPr>
        <p:grpSpPr>
          <a:xfrm>
            <a:off x="5636003" y="6611779"/>
            <a:ext cx="919995" cy="246221"/>
            <a:chOff x="5572106" y="6611779"/>
            <a:chExt cx="919995" cy="246221"/>
          </a:xfrm>
        </p:grpSpPr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7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6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06" y="6644889"/>
              <a:ext cx="178235" cy="180000"/>
            </a:xfrm>
            <a:prstGeom prst="rect">
              <a:avLst/>
            </a:prstGeom>
          </p:spPr>
        </p:pic>
        <p:sp>
          <p:nvSpPr>
            <p:cNvPr id="80" name="正方形/長方形 79"/>
            <p:cNvSpPr/>
            <p:nvPr/>
          </p:nvSpPr>
          <p:spPr>
            <a:xfrm>
              <a:off x="5699896" y="6611779"/>
              <a:ext cx="792205" cy="2462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1000" b="0" i="1" cap="none" spc="0" dirty="0" err="1">
                  <a:ln w="0"/>
                  <a:solidFill>
                    <a:srgbClr val="68A1C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tekhnologic</a:t>
              </a:r>
              <a:endParaRPr lang="ja-JP" altLang="en-US" sz="1000" b="0" i="1" cap="none" spc="0" dirty="0">
                <a:ln w="0"/>
                <a:solidFill>
                  <a:srgbClr val="68A1C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4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44E276E9BD74686ED0AAEFE75EB9B" ma:contentTypeVersion="9" ma:contentTypeDescription="Create a new document." ma:contentTypeScope="" ma:versionID="e9426ab317fe0def3412dab77b2352a6">
  <xsd:schema xmlns:xsd="http://www.w3.org/2001/XMLSchema" xmlns:xs="http://www.w3.org/2001/XMLSchema" xmlns:p="http://schemas.microsoft.com/office/2006/metadata/properties" xmlns:ns2="d4b9629e-d211-4be6-a975-183f4ea8dc1b" xmlns:ns3="af6662dc-c43f-4e30-803b-9b1530c9d84e" targetNamespace="http://schemas.microsoft.com/office/2006/metadata/properties" ma:root="true" ma:fieldsID="9f4ac1b969eb884f414c46b6d6d0b87a" ns2:_="" ns3:_="">
    <xsd:import namespace="d4b9629e-d211-4be6-a975-183f4ea8dc1b"/>
    <xsd:import namespace="af6662dc-c43f-4e30-803b-9b1530c9d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9629e-d211-4be6-a975-183f4ea8d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662dc-c43f-4e30-803b-9b1530c9d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3A8A1F-1107-4F2D-A578-0BA2EDA6DA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CEADD-A740-453E-94A0-926BC70AF428}">
  <ds:schemaRefs>
    <ds:schemaRef ds:uri="http://schemas.microsoft.com/office/2006/documentManagement/types"/>
    <ds:schemaRef ds:uri="af6662dc-c43f-4e30-803b-9b1530c9d84e"/>
    <ds:schemaRef ds:uri="d4b9629e-d211-4be6-a975-183f4ea8dc1b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751E08-3C27-4A4A-8FE6-43AC699578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b9629e-d211-4be6-a975-183f4ea8dc1b"/>
    <ds:schemaRef ds:uri="af6662dc-c43f-4e30-803b-9b1530c9d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168</Words>
  <Application>Microsoft Office PowerPoint</Application>
  <PresentationFormat>Widescreen</PresentationFormat>
  <Paragraphs>72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テーマ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Forkman</dc:creator>
  <cp:lastModifiedBy>Fugaccia, Laura</cp:lastModifiedBy>
  <cp:revision>30</cp:revision>
  <dcterms:created xsi:type="dcterms:W3CDTF">2015-11-22T04:05:03Z</dcterms:created>
  <dcterms:modified xsi:type="dcterms:W3CDTF">2022-11-14T11:31:59Z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0x01010089744E276E9BD74686ED0AAEFE75EB9B</vt:lpwstr>
  </property>
  <property fmtid="{D5CDD505-2E9C-101B-9397-08002B2CF9AE}" pid="3" name="MSIP_Label_3b3750b7-94b5-4b05-b3b0-f7f4a358dbcf_Enabled">
    <vt:lpwstr>true</vt:lpwstr>
  </property>
  <property fmtid="{D5CDD505-2E9C-101B-9397-08002B2CF9AE}" pid="4" name="MSIP_Label_3b3750b7-94b5-4b05-b3b0-f7f4a358dbcf_SetDate">
    <vt:lpwstr>2022-11-14T11:31:44Z</vt:lpwstr>
  </property>
  <property fmtid="{D5CDD505-2E9C-101B-9397-08002B2CF9AE}" pid="5" name="MSIP_Label_3b3750b7-94b5-4b05-b3b0-f7f4a358dbcf_Method">
    <vt:lpwstr>Privileged</vt:lpwstr>
  </property>
  <property fmtid="{D5CDD505-2E9C-101B-9397-08002B2CF9AE}" pid="6" name="MSIP_Label_3b3750b7-94b5-4b05-b3b0-f7f4a358dbcf_Name">
    <vt:lpwstr>3b3750b7-94b5-4b05-b3b0-f7f4a358dbcf</vt:lpwstr>
  </property>
  <property fmtid="{D5CDD505-2E9C-101B-9397-08002B2CF9AE}" pid="7" name="MSIP_Label_3b3750b7-94b5-4b05-b3b0-f7f4a358dbcf_SiteId">
    <vt:lpwstr>bd2e1df6-8d5a-4867-a647-487c2a7402de</vt:lpwstr>
  </property>
  <property fmtid="{D5CDD505-2E9C-101B-9397-08002B2CF9AE}" pid="8" name="MSIP_Label_3b3750b7-94b5-4b05-b3b0-f7f4a358dbcf_ActionId">
    <vt:lpwstr>9a1a81cf-e38e-4d3c-8520-6fee2c1ffb50</vt:lpwstr>
  </property>
  <property fmtid="{D5CDD505-2E9C-101B-9397-08002B2CF9AE}" pid="9" name="MSIP_Label_3b3750b7-94b5-4b05-b3b0-f7f4a358dbcf_ContentBits">
    <vt:lpwstr>3</vt:lpwstr>
  </property>
</Properties>
</file>