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5"/>
  </p:sldMasterIdLst>
  <p:sldIdLst>
    <p:sldId id="262" r:id="rId6"/>
    <p:sldId id="279" r:id="rId7"/>
    <p:sldId id="265" r:id="rId8"/>
    <p:sldId id="266" r:id="rId9"/>
    <p:sldId id="267" r:id="rId10"/>
    <p:sldId id="269" r:id="rId11"/>
    <p:sldId id="270" r:id="rId12"/>
    <p:sldId id="271" r:id="rId13"/>
    <p:sldId id="272" r:id="rId14"/>
    <p:sldId id="273" r:id="rId15"/>
    <p:sldId id="274" r:id="rId16"/>
    <p:sldId id="276" r:id="rId17"/>
    <p:sldId id="277"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DCA"/>
    <a:srgbClr val="F49819"/>
    <a:srgbClr val="6A2E88"/>
    <a:srgbClr val="610C53"/>
    <a:srgbClr val="A5BA51"/>
    <a:srgbClr val="DB424D"/>
    <a:srgbClr val="7F7F80"/>
    <a:srgbClr val="B4B4B4"/>
    <a:srgbClr val="CFAB8D"/>
    <a:srgbClr val="B697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558"/>
  </p:normalViewPr>
  <p:slideViewPr>
    <p:cSldViewPr snapToGrid="0" snapToObjects="1" showGuides="1">
      <p:cViewPr varScale="1">
        <p:scale>
          <a:sx n="60" d="100"/>
          <a:sy n="60" d="100"/>
        </p:scale>
        <p:origin x="90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3A0AEB3E-A97D-418E-AA43-05AE9356C153}"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942DE9DF-A8B4-49EC-8A7C-DA763D0105AA}">
      <dgm:prSet/>
      <dgm:spPr/>
      <dgm:t>
        <a:bodyPr/>
        <a:lstStyle/>
        <a:p>
          <a:pPr>
            <a:lnSpc>
              <a:spcPct val="100000"/>
            </a:lnSpc>
            <a:defRPr cap="all"/>
          </a:pPr>
          <a:r>
            <a:rPr lang="en-GB" dirty="0">
              <a:latin typeface="Arial" panose="020B0604020202020204" pitchFamily="34" charset="0"/>
              <a:cs typeface="Arial" panose="020B0604020202020204" pitchFamily="34" charset="0"/>
            </a:rPr>
            <a:t>What is an asymmetric school week?</a:t>
          </a:r>
          <a:endParaRPr lang="en-US" dirty="0">
            <a:latin typeface="Arial" panose="020B0604020202020204" pitchFamily="34" charset="0"/>
            <a:cs typeface="Arial" panose="020B0604020202020204" pitchFamily="34" charset="0"/>
          </a:endParaRPr>
        </a:p>
      </dgm:t>
    </dgm:pt>
    <dgm:pt modelId="{8E1A00FD-4A8D-4D8A-94A9-69044E600206}" type="parTrans" cxnId="{8497F0E7-342F-4816-8127-62F87E624110}">
      <dgm:prSet/>
      <dgm:spPr/>
      <dgm:t>
        <a:bodyPr/>
        <a:lstStyle/>
        <a:p>
          <a:endParaRPr lang="en-US"/>
        </a:p>
      </dgm:t>
    </dgm:pt>
    <dgm:pt modelId="{E3ED3188-8F39-4FA4-9EE0-0A320D5D0CCE}" type="sibTrans" cxnId="{8497F0E7-342F-4816-8127-62F87E624110}">
      <dgm:prSet/>
      <dgm:spPr/>
      <dgm:t>
        <a:bodyPr/>
        <a:lstStyle/>
        <a:p>
          <a:endParaRPr lang="en-US"/>
        </a:p>
      </dgm:t>
    </dgm:pt>
    <dgm:pt modelId="{1347180F-0E26-4ACB-9B14-249A5254E150}">
      <dgm:prSet/>
      <dgm:spPr/>
      <dgm:t>
        <a:bodyPr/>
        <a:lstStyle/>
        <a:p>
          <a:pPr>
            <a:lnSpc>
              <a:spcPct val="100000"/>
            </a:lnSpc>
            <a:defRPr cap="all"/>
          </a:pPr>
          <a:r>
            <a:rPr lang="en-GB" dirty="0">
              <a:latin typeface="Arial" panose="020B0604020202020204" pitchFamily="34" charset="0"/>
              <a:cs typeface="Arial" panose="020B0604020202020204" pitchFamily="34" charset="0"/>
            </a:rPr>
            <a:t>Why have these changes been proposed?</a:t>
          </a:r>
          <a:endParaRPr lang="en-US" dirty="0">
            <a:latin typeface="Arial" panose="020B0604020202020204" pitchFamily="34" charset="0"/>
            <a:cs typeface="Arial" panose="020B0604020202020204" pitchFamily="34" charset="0"/>
          </a:endParaRPr>
        </a:p>
      </dgm:t>
    </dgm:pt>
    <dgm:pt modelId="{B736F851-114C-42BC-A7E9-46384EA0D624}" type="parTrans" cxnId="{25FBF8ED-F69C-40F4-9455-8EC27EA16206}">
      <dgm:prSet/>
      <dgm:spPr/>
      <dgm:t>
        <a:bodyPr/>
        <a:lstStyle/>
        <a:p>
          <a:endParaRPr lang="en-US"/>
        </a:p>
      </dgm:t>
    </dgm:pt>
    <dgm:pt modelId="{1F44B2FC-B71B-4B3F-BB24-CE4A692DB993}" type="sibTrans" cxnId="{25FBF8ED-F69C-40F4-9455-8EC27EA16206}">
      <dgm:prSet/>
      <dgm:spPr/>
      <dgm:t>
        <a:bodyPr/>
        <a:lstStyle/>
        <a:p>
          <a:endParaRPr lang="en-US"/>
        </a:p>
      </dgm:t>
    </dgm:pt>
    <dgm:pt modelId="{E59F638B-0431-4058-9417-C7490CF11F1D}">
      <dgm:prSet/>
      <dgm:spPr/>
      <dgm:t>
        <a:bodyPr/>
        <a:lstStyle/>
        <a:p>
          <a:pPr>
            <a:lnSpc>
              <a:spcPct val="100000"/>
            </a:lnSpc>
            <a:defRPr cap="all"/>
          </a:pPr>
          <a:r>
            <a:rPr lang="en-GB" dirty="0">
              <a:latin typeface="Arial" panose="020B0604020202020204" pitchFamily="34" charset="0"/>
              <a:cs typeface="Arial" panose="020B0604020202020204" pitchFamily="34" charset="0"/>
            </a:rPr>
            <a:t>Potential benefits</a:t>
          </a:r>
          <a:endParaRPr lang="en-US" dirty="0">
            <a:latin typeface="Arial" panose="020B0604020202020204" pitchFamily="34" charset="0"/>
            <a:cs typeface="Arial" panose="020B0604020202020204" pitchFamily="34" charset="0"/>
          </a:endParaRPr>
        </a:p>
      </dgm:t>
    </dgm:pt>
    <dgm:pt modelId="{B352D483-31CC-43BC-841B-5267FFB01851}" type="parTrans" cxnId="{9A05F438-570B-4DDC-873A-01742214F507}">
      <dgm:prSet/>
      <dgm:spPr/>
      <dgm:t>
        <a:bodyPr/>
        <a:lstStyle/>
        <a:p>
          <a:endParaRPr lang="en-US"/>
        </a:p>
      </dgm:t>
    </dgm:pt>
    <dgm:pt modelId="{7BE441AD-5DBE-4FBA-A076-02564E9687B7}" type="sibTrans" cxnId="{9A05F438-570B-4DDC-873A-01742214F507}">
      <dgm:prSet/>
      <dgm:spPr/>
      <dgm:t>
        <a:bodyPr/>
        <a:lstStyle/>
        <a:p>
          <a:endParaRPr lang="en-US"/>
        </a:p>
      </dgm:t>
    </dgm:pt>
    <dgm:pt modelId="{F65FC6A2-5300-4D4A-886E-CA696C98BA66}">
      <dgm:prSet/>
      <dgm:spPr/>
      <dgm:t>
        <a:bodyPr/>
        <a:lstStyle/>
        <a:p>
          <a:pPr>
            <a:lnSpc>
              <a:spcPct val="100000"/>
            </a:lnSpc>
            <a:defRPr cap="all"/>
          </a:pPr>
          <a:r>
            <a:rPr lang="en-GB" dirty="0">
              <a:latin typeface="Arial" panose="020B0604020202020204" pitchFamily="34" charset="0"/>
              <a:cs typeface="Arial" panose="020B0604020202020204" pitchFamily="34" charset="0"/>
            </a:rPr>
            <a:t>Potential concerns</a:t>
          </a:r>
          <a:endParaRPr lang="en-US" dirty="0">
            <a:latin typeface="Arial" panose="020B0604020202020204" pitchFamily="34" charset="0"/>
            <a:cs typeface="Arial" panose="020B0604020202020204" pitchFamily="34" charset="0"/>
          </a:endParaRPr>
        </a:p>
      </dgm:t>
    </dgm:pt>
    <dgm:pt modelId="{205B6D96-F709-47D3-A2EF-2F640146EE83}" type="parTrans" cxnId="{FC039C3E-46D1-49F3-849F-7F3BCBA94F5E}">
      <dgm:prSet/>
      <dgm:spPr/>
      <dgm:t>
        <a:bodyPr/>
        <a:lstStyle/>
        <a:p>
          <a:endParaRPr lang="en-US"/>
        </a:p>
      </dgm:t>
    </dgm:pt>
    <dgm:pt modelId="{58F39216-E297-4701-B740-F4B5355B6697}" type="sibTrans" cxnId="{FC039C3E-46D1-49F3-849F-7F3BCBA94F5E}">
      <dgm:prSet/>
      <dgm:spPr/>
      <dgm:t>
        <a:bodyPr/>
        <a:lstStyle/>
        <a:p>
          <a:endParaRPr lang="en-US"/>
        </a:p>
      </dgm:t>
    </dgm:pt>
    <dgm:pt modelId="{424342A5-B328-46E7-888A-197C21E82EEC}">
      <dgm:prSet/>
      <dgm:spPr/>
      <dgm:t>
        <a:bodyPr/>
        <a:lstStyle/>
        <a:p>
          <a:pPr>
            <a:lnSpc>
              <a:spcPct val="100000"/>
            </a:lnSpc>
            <a:defRPr cap="all"/>
          </a:pPr>
          <a:r>
            <a:rPr lang="en-GB" dirty="0">
              <a:latin typeface="Arial" panose="020B0604020202020204" pitchFamily="34" charset="0"/>
              <a:cs typeface="Arial" panose="020B0604020202020204" pitchFamily="34" charset="0"/>
            </a:rPr>
            <a:t>What would we like from you at this stage?</a:t>
          </a:r>
          <a:endParaRPr lang="en-US" dirty="0">
            <a:latin typeface="Arial" panose="020B0604020202020204" pitchFamily="34" charset="0"/>
            <a:cs typeface="Arial" panose="020B0604020202020204" pitchFamily="34" charset="0"/>
          </a:endParaRPr>
        </a:p>
      </dgm:t>
    </dgm:pt>
    <dgm:pt modelId="{9EA6CFAA-888D-4027-B636-AC7D9F1125FD}" type="parTrans" cxnId="{7F3CA904-E236-4F5E-B1A9-FCF1BCED571B}">
      <dgm:prSet/>
      <dgm:spPr/>
      <dgm:t>
        <a:bodyPr/>
        <a:lstStyle/>
        <a:p>
          <a:endParaRPr lang="en-US"/>
        </a:p>
      </dgm:t>
    </dgm:pt>
    <dgm:pt modelId="{7C4C484E-50B6-4576-B4A4-3F509111FEC3}" type="sibTrans" cxnId="{7F3CA904-E236-4F5E-B1A9-FCF1BCED571B}">
      <dgm:prSet/>
      <dgm:spPr/>
      <dgm:t>
        <a:bodyPr/>
        <a:lstStyle/>
        <a:p>
          <a:endParaRPr lang="en-US"/>
        </a:p>
      </dgm:t>
    </dgm:pt>
    <dgm:pt modelId="{60CF7CB7-A37A-422C-907E-B4698F5C4C31}">
      <dgm:prSet/>
      <dgm:spPr/>
      <dgm:t>
        <a:bodyPr/>
        <a:lstStyle/>
        <a:p>
          <a:pPr>
            <a:lnSpc>
              <a:spcPct val="100000"/>
            </a:lnSpc>
            <a:defRPr cap="all"/>
          </a:pPr>
          <a:r>
            <a:rPr lang="en-GB" dirty="0">
              <a:latin typeface="Arial" panose="020B0604020202020204" pitchFamily="34" charset="0"/>
              <a:cs typeface="Arial" panose="020B0604020202020204" pitchFamily="34" charset="0"/>
            </a:rPr>
            <a:t>What will happen next?</a:t>
          </a:r>
          <a:endParaRPr lang="en-US" dirty="0">
            <a:latin typeface="Arial" panose="020B0604020202020204" pitchFamily="34" charset="0"/>
            <a:cs typeface="Arial" panose="020B0604020202020204" pitchFamily="34" charset="0"/>
          </a:endParaRPr>
        </a:p>
      </dgm:t>
    </dgm:pt>
    <dgm:pt modelId="{45AD5372-519A-49BE-9C99-F286BE8DF2CF}" type="parTrans" cxnId="{B729FA4D-7CBD-4EE8-813E-B85D363A66DF}">
      <dgm:prSet/>
      <dgm:spPr/>
      <dgm:t>
        <a:bodyPr/>
        <a:lstStyle/>
        <a:p>
          <a:endParaRPr lang="en-US"/>
        </a:p>
      </dgm:t>
    </dgm:pt>
    <dgm:pt modelId="{E1C05661-5F6B-4A09-B6EE-16C8F77E05AF}" type="sibTrans" cxnId="{B729FA4D-7CBD-4EE8-813E-B85D363A66DF}">
      <dgm:prSet/>
      <dgm:spPr/>
      <dgm:t>
        <a:bodyPr/>
        <a:lstStyle/>
        <a:p>
          <a:endParaRPr lang="en-US"/>
        </a:p>
      </dgm:t>
    </dgm:pt>
    <dgm:pt modelId="{3E592A3C-8652-45A9-B403-930976160ACE}" type="pres">
      <dgm:prSet presAssocID="{3A0AEB3E-A97D-418E-AA43-05AE9356C153}" presName="root" presStyleCnt="0">
        <dgm:presLayoutVars>
          <dgm:dir/>
          <dgm:resizeHandles val="exact"/>
        </dgm:presLayoutVars>
      </dgm:prSet>
      <dgm:spPr/>
    </dgm:pt>
    <dgm:pt modelId="{0771D3E8-4D4B-48A9-8446-AA8DB4ED9E68}" type="pres">
      <dgm:prSet presAssocID="{942DE9DF-A8B4-49EC-8A7C-DA763D0105AA}" presName="compNode" presStyleCnt="0"/>
      <dgm:spPr/>
    </dgm:pt>
    <dgm:pt modelId="{47BF7B4C-F51A-4BB1-85A9-2541916FD59B}" type="pres">
      <dgm:prSet presAssocID="{942DE9DF-A8B4-49EC-8A7C-DA763D0105AA}" presName="iconBgRect" presStyleLbl="bgShp" presStyleIdx="0" presStyleCnt="6"/>
      <dgm:spPr>
        <a:prstGeom prst="round2DiagRect">
          <a:avLst>
            <a:gd name="adj1" fmla="val 29727"/>
            <a:gd name="adj2" fmla="val 0"/>
          </a:avLst>
        </a:prstGeom>
        <a:solidFill>
          <a:schemeClr val="accent2"/>
        </a:solidFill>
      </dgm:spPr>
    </dgm:pt>
    <dgm:pt modelId="{B57A21A4-CAFA-436E-8E36-DD077AC2FA37}" type="pres">
      <dgm:prSet presAssocID="{942DE9DF-A8B4-49EC-8A7C-DA763D0105A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DBCBBEB6-2A33-476A-88B6-426960AFE519}" type="pres">
      <dgm:prSet presAssocID="{942DE9DF-A8B4-49EC-8A7C-DA763D0105AA}" presName="spaceRect" presStyleCnt="0"/>
      <dgm:spPr/>
    </dgm:pt>
    <dgm:pt modelId="{DCDBB524-B344-4911-B6C5-DE48B5CA7AF3}" type="pres">
      <dgm:prSet presAssocID="{942DE9DF-A8B4-49EC-8A7C-DA763D0105AA}" presName="textRect" presStyleLbl="revTx" presStyleIdx="0" presStyleCnt="6">
        <dgm:presLayoutVars>
          <dgm:chMax val="1"/>
          <dgm:chPref val="1"/>
        </dgm:presLayoutVars>
      </dgm:prSet>
      <dgm:spPr/>
    </dgm:pt>
    <dgm:pt modelId="{016759C0-8B28-455C-ACC8-9F6C38C216F8}" type="pres">
      <dgm:prSet presAssocID="{E3ED3188-8F39-4FA4-9EE0-0A320D5D0CCE}" presName="sibTrans" presStyleCnt="0"/>
      <dgm:spPr/>
    </dgm:pt>
    <dgm:pt modelId="{ABB1F0B3-8762-4424-BDA9-A9E4297ABD06}" type="pres">
      <dgm:prSet presAssocID="{1347180F-0E26-4ACB-9B14-249A5254E150}" presName="compNode" presStyleCnt="0"/>
      <dgm:spPr/>
    </dgm:pt>
    <dgm:pt modelId="{77279F2A-E479-4BF0-9C32-C428BD03C95E}" type="pres">
      <dgm:prSet presAssocID="{1347180F-0E26-4ACB-9B14-249A5254E150}" presName="iconBgRect" presStyleLbl="bgShp" presStyleIdx="1" presStyleCnt="6"/>
      <dgm:spPr>
        <a:prstGeom prst="round2DiagRect">
          <a:avLst>
            <a:gd name="adj1" fmla="val 29727"/>
            <a:gd name="adj2" fmla="val 0"/>
          </a:avLst>
        </a:prstGeom>
        <a:solidFill>
          <a:srgbClr val="F49819"/>
        </a:solidFill>
      </dgm:spPr>
    </dgm:pt>
    <dgm:pt modelId="{0D3084C6-634A-4239-AC6C-5A1FA47AC4FD}" type="pres">
      <dgm:prSet presAssocID="{1347180F-0E26-4ACB-9B14-249A5254E15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2A28B17E-2441-465D-B7B4-B74F9403EDA6}" type="pres">
      <dgm:prSet presAssocID="{1347180F-0E26-4ACB-9B14-249A5254E150}" presName="spaceRect" presStyleCnt="0"/>
      <dgm:spPr/>
    </dgm:pt>
    <dgm:pt modelId="{5DAD4155-F94C-402B-8A77-E6025E98DA61}" type="pres">
      <dgm:prSet presAssocID="{1347180F-0E26-4ACB-9B14-249A5254E150}" presName="textRect" presStyleLbl="revTx" presStyleIdx="1" presStyleCnt="6">
        <dgm:presLayoutVars>
          <dgm:chMax val="1"/>
          <dgm:chPref val="1"/>
        </dgm:presLayoutVars>
      </dgm:prSet>
      <dgm:spPr/>
    </dgm:pt>
    <dgm:pt modelId="{42DA6873-0B68-4ECD-A288-A7AEEB409C1B}" type="pres">
      <dgm:prSet presAssocID="{1F44B2FC-B71B-4B3F-BB24-CE4A692DB993}" presName="sibTrans" presStyleCnt="0"/>
      <dgm:spPr/>
    </dgm:pt>
    <dgm:pt modelId="{C16B13DB-1036-43D3-B458-A4824B29BCA7}" type="pres">
      <dgm:prSet presAssocID="{E59F638B-0431-4058-9417-C7490CF11F1D}" presName="compNode" presStyleCnt="0"/>
      <dgm:spPr/>
    </dgm:pt>
    <dgm:pt modelId="{11557830-8EE5-44B9-ABC4-13242FF29EBC}" type="pres">
      <dgm:prSet presAssocID="{E59F638B-0431-4058-9417-C7490CF11F1D}" presName="iconBgRect" presStyleLbl="bgShp" presStyleIdx="2" presStyleCnt="6"/>
      <dgm:spPr>
        <a:prstGeom prst="round2DiagRect">
          <a:avLst>
            <a:gd name="adj1" fmla="val 29727"/>
            <a:gd name="adj2" fmla="val 0"/>
          </a:avLst>
        </a:prstGeom>
        <a:solidFill>
          <a:srgbClr val="92D050"/>
        </a:solidFill>
      </dgm:spPr>
    </dgm:pt>
    <dgm:pt modelId="{83599EFA-F573-4A22-A73B-BB5D4CC96CB2}" type="pres">
      <dgm:prSet presAssocID="{E59F638B-0431-4058-9417-C7490CF11F1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D5AA5573-B949-4D07-9DE3-E6A42F1AD36D}" type="pres">
      <dgm:prSet presAssocID="{E59F638B-0431-4058-9417-C7490CF11F1D}" presName="spaceRect" presStyleCnt="0"/>
      <dgm:spPr/>
    </dgm:pt>
    <dgm:pt modelId="{50F2B033-1ADE-4665-AB22-59F2B559B1F6}" type="pres">
      <dgm:prSet presAssocID="{E59F638B-0431-4058-9417-C7490CF11F1D}" presName="textRect" presStyleLbl="revTx" presStyleIdx="2" presStyleCnt="6">
        <dgm:presLayoutVars>
          <dgm:chMax val="1"/>
          <dgm:chPref val="1"/>
        </dgm:presLayoutVars>
      </dgm:prSet>
      <dgm:spPr/>
    </dgm:pt>
    <dgm:pt modelId="{4C5456E7-49DD-46A7-84C5-E9B30BF926B0}" type="pres">
      <dgm:prSet presAssocID="{7BE441AD-5DBE-4FBA-A076-02564E9687B7}" presName="sibTrans" presStyleCnt="0"/>
      <dgm:spPr/>
    </dgm:pt>
    <dgm:pt modelId="{8B1C7575-B7DE-46C7-B950-C0DDF27F68A3}" type="pres">
      <dgm:prSet presAssocID="{F65FC6A2-5300-4D4A-886E-CA696C98BA66}" presName="compNode" presStyleCnt="0"/>
      <dgm:spPr/>
    </dgm:pt>
    <dgm:pt modelId="{459F9FCF-50E8-4B75-A3AE-B0232303721E}" type="pres">
      <dgm:prSet presAssocID="{F65FC6A2-5300-4D4A-886E-CA696C98BA66}" presName="iconBgRect" presStyleLbl="bgShp" presStyleIdx="3" presStyleCnt="6"/>
      <dgm:spPr>
        <a:prstGeom prst="round2DiagRect">
          <a:avLst>
            <a:gd name="adj1" fmla="val 29727"/>
            <a:gd name="adj2" fmla="val 0"/>
          </a:avLst>
        </a:prstGeom>
        <a:solidFill>
          <a:srgbClr val="01ADCA"/>
        </a:solidFill>
      </dgm:spPr>
    </dgm:pt>
    <dgm:pt modelId="{0C2CDB40-4B10-4075-8CC3-FB6DC8361EFD}" type="pres">
      <dgm:prSet presAssocID="{F65FC6A2-5300-4D4A-886E-CA696C98BA6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2BE3A598-DD81-4A7B-9D67-F2660B1EC52A}" type="pres">
      <dgm:prSet presAssocID="{F65FC6A2-5300-4D4A-886E-CA696C98BA66}" presName="spaceRect" presStyleCnt="0"/>
      <dgm:spPr/>
    </dgm:pt>
    <dgm:pt modelId="{4E182AE9-8C1A-4C48-BA0C-4EB63090821B}" type="pres">
      <dgm:prSet presAssocID="{F65FC6A2-5300-4D4A-886E-CA696C98BA66}" presName="textRect" presStyleLbl="revTx" presStyleIdx="3" presStyleCnt="6">
        <dgm:presLayoutVars>
          <dgm:chMax val="1"/>
          <dgm:chPref val="1"/>
        </dgm:presLayoutVars>
      </dgm:prSet>
      <dgm:spPr/>
    </dgm:pt>
    <dgm:pt modelId="{5A738402-5116-43F2-B98A-FDC459868611}" type="pres">
      <dgm:prSet presAssocID="{58F39216-E297-4701-B740-F4B5355B6697}" presName="sibTrans" presStyleCnt="0"/>
      <dgm:spPr/>
    </dgm:pt>
    <dgm:pt modelId="{6CA03939-048A-4D5C-91EF-6E5A2F2C1521}" type="pres">
      <dgm:prSet presAssocID="{424342A5-B328-46E7-888A-197C21E82EEC}" presName="compNode" presStyleCnt="0"/>
      <dgm:spPr/>
    </dgm:pt>
    <dgm:pt modelId="{336FA0B1-CE0B-4334-A5A8-5C2652B41790}" type="pres">
      <dgm:prSet presAssocID="{424342A5-B328-46E7-888A-197C21E82EEC}" presName="iconBgRect" presStyleLbl="bgShp" presStyleIdx="4" presStyleCnt="6"/>
      <dgm:spPr>
        <a:prstGeom prst="round2DiagRect">
          <a:avLst>
            <a:gd name="adj1" fmla="val 29727"/>
            <a:gd name="adj2" fmla="val 0"/>
          </a:avLst>
        </a:prstGeom>
      </dgm:spPr>
    </dgm:pt>
    <dgm:pt modelId="{AA54FDB1-A1F6-425F-9959-1D40B0DBBABD}" type="pres">
      <dgm:prSet presAssocID="{424342A5-B328-46E7-888A-197C21E82EE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1B044E34-C7AA-41A4-AFF3-422C13CCC7EF}" type="pres">
      <dgm:prSet presAssocID="{424342A5-B328-46E7-888A-197C21E82EEC}" presName="spaceRect" presStyleCnt="0"/>
      <dgm:spPr/>
    </dgm:pt>
    <dgm:pt modelId="{34E1D201-7210-4730-B45A-9FAD88B68349}" type="pres">
      <dgm:prSet presAssocID="{424342A5-B328-46E7-888A-197C21E82EEC}" presName="textRect" presStyleLbl="revTx" presStyleIdx="4" presStyleCnt="6">
        <dgm:presLayoutVars>
          <dgm:chMax val="1"/>
          <dgm:chPref val="1"/>
        </dgm:presLayoutVars>
      </dgm:prSet>
      <dgm:spPr/>
    </dgm:pt>
    <dgm:pt modelId="{32180598-90E5-4B74-BB85-4E954BDAFF5F}" type="pres">
      <dgm:prSet presAssocID="{7C4C484E-50B6-4576-B4A4-3F509111FEC3}" presName="sibTrans" presStyleCnt="0"/>
      <dgm:spPr/>
    </dgm:pt>
    <dgm:pt modelId="{B4C8C084-06A5-43A9-BD0C-516DF7E4430F}" type="pres">
      <dgm:prSet presAssocID="{60CF7CB7-A37A-422C-907E-B4698F5C4C31}" presName="compNode" presStyleCnt="0"/>
      <dgm:spPr/>
    </dgm:pt>
    <dgm:pt modelId="{2F6040BC-E854-482B-BC4D-01E21FFE062C}" type="pres">
      <dgm:prSet presAssocID="{60CF7CB7-A37A-422C-907E-B4698F5C4C31}" presName="iconBgRect" presStyleLbl="bgShp" presStyleIdx="5" presStyleCnt="6"/>
      <dgm:spPr>
        <a:prstGeom prst="round2DiagRect">
          <a:avLst>
            <a:gd name="adj1" fmla="val 29727"/>
            <a:gd name="adj2" fmla="val 0"/>
          </a:avLst>
        </a:prstGeom>
        <a:solidFill>
          <a:schemeClr val="accent2"/>
        </a:solidFill>
      </dgm:spPr>
    </dgm:pt>
    <dgm:pt modelId="{6951106F-A169-4539-82A8-5599BB9F99AD}" type="pres">
      <dgm:prSet presAssocID="{60CF7CB7-A37A-422C-907E-B4698F5C4C3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laybook"/>
        </a:ext>
      </dgm:extLst>
    </dgm:pt>
    <dgm:pt modelId="{267E057E-4606-45C4-8FD1-62407302B10D}" type="pres">
      <dgm:prSet presAssocID="{60CF7CB7-A37A-422C-907E-B4698F5C4C31}" presName="spaceRect" presStyleCnt="0"/>
      <dgm:spPr/>
    </dgm:pt>
    <dgm:pt modelId="{D140E2D4-70E4-4F18-9CDD-E3E454E69BFD}" type="pres">
      <dgm:prSet presAssocID="{60CF7CB7-A37A-422C-907E-B4698F5C4C31}" presName="textRect" presStyleLbl="revTx" presStyleIdx="5" presStyleCnt="6">
        <dgm:presLayoutVars>
          <dgm:chMax val="1"/>
          <dgm:chPref val="1"/>
        </dgm:presLayoutVars>
      </dgm:prSet>
      <dgm:spPr/>
    </dgm:pt>
  </dgm:ptLst>
  <dgm:cxnLst>
    <dgm:cxn modelId="{7F3CA904-E236-4F5E-B1A9-FCF1BCED571B}" srcId="{3A0AEB3E-A97D-418E-AA43-05AE9356C153}" destId="{424342A5-B328-46E7-888A-197C21E82EEC}" srcOrd="4" destOrd="0" parTransId="{9EA6CFAA-888D-4027-B636-AC7D9F1125FD}" sibTransId="{7C4C484E-50B6-4576-B4A4-3F509111FEC3}"/>
    <dgm:cxn modelId="{D967B538-82E4-486B-AA64-E3AD7F49E451}" type="presOf" srcId="{3A0AEB3E-A97D-418E-AA43-05AE9356C153}" destId="{3E592A3C-8652-45A9-B403-930976160ACE}" srcOrd="0" destOrd="0" presId="urn:microsoft.com/office/officeart/2018/5/layout/IconLeafLabelList"/>
    <dgm:cxn modelId="{9A05F438-570B-4DDC-873A-01742214F507}" srcId="{3A0AEB3E-A97D-418E-AA43-05AE9356C153}" destId="{E59F638B-0431-4058-9417-C7490CF11F1D}" srcOrd="2" destOrd="0" parTransId="{B352D483-31CC-43BC-841B-5267FFB01851}" sibTransId="{7BE441AD-5DBE-4FBA-A076-02564E9687B7}"/>
    <dgm:cxn modelId="{FC039C3E-46D1-49F3-849F-7F3BCBA94F5E}" srcId="{3A0AEB3E-A97D-418E-AA43-05AE9356C153}" destId="{F65FC6A2-5300-4D4A-886E-CA696C98BA66}" srcOrd="3" destOrd="0" parTransId="{205B6D96-F709-47D3-A2EF-2F640146EE83}" sibTransId="{58F39216-E297-4701-B740-F4B5355B6697}"/>
    <dgm:cxn modelId="{2047FB41-1B14-4B6E-820D-DD01D6B5B456}" type="presOf" srcId="{60CF7CB7-A37A-422C-907E-B4698F5C4C31}" destId="{D140E2D4-70E4-4F18-9CDD-E3E454E69BFD}" srcOrd="0" destOrd="0" presId="urn:microsoft.com/office/officeart/2018/5/layout/IconLeafLabelList"/>
    <dgm:cxn modelId="{B729FA4D-7CBD-4EE8-813E-B85D363A66DF}" srcId="{3A0AEB3E-A97D-418E-AA43-05AE9356C153}" destId="{60CF7CB7-A37A-422C-907E-B4698F5C4C31}" srcOrd="5" destOrd="0" parTransId="{45AD5372-519A-49BE-9C99-F286BE8DF2CF}" sibTransId="{E1C05661-5F6B-4A09-B6EE-16C8F77E05AF}"/>
    <dgm:cxn modelId="{2FCF7957-A1D0-42B1-8C3E-71D3FB5DD767}" type="presOf" srcId="{1347180F-0E26-4ACB-9B14-249A5254E150}" destId="{5DAD4155-F94C-402B-8A77-E6025E98DA61}" srcOrd="0" destOrd="0" presId="urn:microsoft.com/office/officeart/2018/5/layout/IconLeafLabelList"/>
    <dgm:cxn modelId="{DE7D7A81-F36E-4FDE-91C7-F69BB9FF17FD}" type="presOf" srcId="{F65FC6A2-5300-4D4A-886E-CA696C98BA66}" destId="{4E182AE9-8C1A-4C48-BA0C-4EB63090821B}" srcOrd="0" destOrd="0" presId="urn:microsoft.com/office/officeart/2018/5/layout/IconLeafLabelList"/>
    <dgm:cxn modelId="{0E2B3CA2-430C-464A-8005-D19F26C2FCD5}" type="presOf" srcId="{942DE9DF-A8B4-49EC-8A7C-DA763D0105AA}" destId="{DCDBB524-B344-4911-B6C5-DE48B5CA7AF3}" srcOrd="0" destOrd="0" presId="urn:microsoft.com/office/officeart/2018/5/layout/IconLeafLabelList"/>
    <dgm:cxn modelId="{7CA65DC0-7608-41D3-BD9E-64715DE0F5AF}" type="presOf" srcId="{424342A5-B328-46E7-888A-197C21E82EEC}" destId="{34E1D201-7210-4730-B45A-9FAD88B68349}" srcOrd="0" destOrd="0" presId="urn:microsoft.com/office/officeart/2018/5/layout/IconLeafLabelList"/>
    <dgm:cxn modelId="{8497F0E7-342F-4816-8127-62F87E624110}" srcId="{3A0AEB3E-A97D-418E-AA43-05AE9356C153}" destId="{942DE9DF-A8B4-49EC-8A7C-DA763D0105AA}" srcOrd="0" destOrd="0" parTransId="{8E1A00FD-4A8D-4D8A-94A9-69044E600206}" sibTransId="{E3ED3188-8F39-4FA4-9EE0-0A320D5D0CCE}"/>
    <dgm:cxn modelId="{A30353EC-F383-4CB4-9E62-C66DDAA575DE}" type="presOf" srcId="{E59F638B-0431-4058-9417-C7490CF11F1D}" destId="{50F2B033-1ADE-4665-AB22-59F2B559B1F6}" srcOrd="0" destOrd="0" presId="urn:microsoft.com/office/officeart/2018/5/layout/IconLeafLabelList"/>
    <dgm:cxn modelId="{25FBF8ED-F69C-40F4-9455-8EC27EA16206}" srcId="{3A0AEB3E-A97D-418E-AA43-05AE9356C153}" destId="{1347180F-0E26-4ACB-9B14-249A5254E150}" srcOrd="1" destOrd="0" parTransId="{B736F851-114C-42BC-A7E9-46384EA0D624}" sibTransId="{1F44B2FC-B71B-4B3F-BB24-CE4A692DB993}"/>
    <dgm:cxn modelId="{9B6C5928-6C3B-44B7-AF4C-B57567AB4170}" type="presParOf" srcId="{3E592A3C-8652-45A9-B403-930976160ACE}" destId="{0771D3E8-4D4B-48A9-8446-AA8DB4ED9E68}" srcOrd="0" destOrd="0" presId="urn:microsoft.com/office/officeart/2018/5/layout/IconLeafLabelList"/>
    <dgm:cxn modelId="{DB6BF6DD-8122-424E-BF62-D7218DEBD22A}" type="presParOf" srcId="{0771D3E8-4D4B-48A9-8446-AA8DB4ED9E68}" destId="{47BF7B4C-F51A-4BB1-85A9-2541916FD59B}" srcOrd="0" destOrd="0" presId="urn:microsoft.com/office/officeart/2018/5/layout/IconLeafLabelList"/>
    <dgm:cxn modelId="{45FFAE77-E2F5-4816-9290-10F5E2DFE6AF}" type="presParOf" srcId="{0771D3E8-4D4B-48A9-8446-AA8DB4ED9E68}" destId="{B57A21A4-CAFA-436E-8E36-DD077AC2FA37}" srcOrd="1" destOrd="0" presId="urn:microsoft.com/office/officeart/2018/5/layout/IconLeafLabelList"/>
    <dgm:cxn modelId="{7B6A26C9-5B71-4470-9D3A-DC9690DD70E2}" type="presParOf" srcId="{0771D3E8-4D4B-48A9-8446-AA8DB4ED9E68}" destId="{DBCBBEB6-2A33-476A-88B6-426960AFE519}" srcOrd="2" destOrd="0" presId="urn:microsoft.com/office/officeart/2018/5/layout/IconLeafLabelList"/>
    <dgm:cxn modelId="{BC69FE6D-1827-415D-AF74-13BC76E21963}" type="presParOf" srcId="{0771D3E8-4D4B-48A9-8446-AA8DB4ED9E68}" destId="{DCDBB524-B344-4911-B6C5-DE48B5CA7AF3}" srcOrd="3" destOrd="0" presId="urn:microsoft.com/office/officeart/2018/5/layout/IconLeafLabelList"/>
    <dgm:cxn modelId="{7E70EA76-D4EF-46AF-8387-63CD0736B6CF}" type="presParOf" srcId="{3E592A3C-8652-45A9-B403-930976160ACE}" destId="{016759C0-8B28-455C-ACC8-9F6C38C216F8}" srcOrd="1" destOrd="0" presId="urn:microsoft.com/office/officeart/2018/5/layout/IconLeafLabelList"/>
    <dgm:cxn modelId="{61ABECB5-C300-45EF-8BD3-B1274D694E71}" type="presParOf" srcId="{3E592A3C-8652-45A9-B403-930976160ACE}" destId="{ABB1F0B3-8762-4424-BDA9-A9E4297ABD06}" srcOrd="2" destOrd="0" presId="urn:microsoft.com/office/officeart/2018/5/layout/IconLeafLabelList"/>
    <dgm:cxn modelId="{CCE4484E-24CC-4D6B-B21F-B8956B97CEC3}" type="presParOf" srcId="{ABB1F0B3-8762-4424-BDA9-A9E4297ABD06}" destId="{77279F2A-E479-4BF0-9C32-C428BD03C95E}" srcOrd="0" destOrd="0" presId="urn:microsoft.com/office/officeart/2018/5/layout/IconLeafLabelList"/>
    <dgm:cxn modelId="{ABF7481F-0F6F-4A90-B4F8-666DD0740818}" type="presParOf" srcId="{ABB1F0B3-8762-4424-BDA9-A9E4297ABD06}" destId="{0D3084C6-634A-4239-AC6C-5A1FA47AC4FD}" srcOrd="1" destOrd="0" presId="urn:microsoft.com/office/officeart/2018/5/layout/IconLeafLabelList"/>
    <dgm:cxn modelId="{F3ACE2A3-BD5B-43C6-ACE6-8416BD6B24D1}" type="presParOf" srcId="{ABB1F0B3-8762-4424-BDA9-A9E4297ABD06}" destId="{2A28B17E-2441-465D-B7B4-B74F9403EDA6}" srcOrd="2" destOrd="0" presId="urn:microsoft.com/office/officeart/2018/5/layout/IconLeafLabelList"/>
    <dgm:cxn modelId="{7D3B027E-DCEC-4D92-B007-3D6C3452110C}" type="presParOf" srcId="{ABB1F0B3-8762-4424-BDA9-A9E4297ABD06}" destId="{5DAD4155-F94C-402B-8A77-E6025E98DA61}" srcOrd="3" destOrd="0" presId="urn:microsoft.com/office/officeart/2018/5/layout/IconLeafLabelList"/>
    <dgm:cxn modelId="{CAFB53E8-3B9B-4C73-A0CA-6A9A624D000C}" type="presParOf" srcId="{3E592A3C-8652-45A9-B403-930976160ACE}" destId="{42DA6873-0B68-4ECD-A288-A7AEEB409C1B}" srcOrd="3" destOrd="0" presId="urn:microsoft.com/office/officeart/2018/5/layout/IconLeafLabelList"/>
    <dgm:cxn modelId="{ECB8D05B-0FD6-44C3-9F46-DAC0B3AA0A3F}" type="presParOf" srcId="{3E592A3C-8652-45A9-B403-930976160ACE}" destId="{C16B13DB-1036-43D3-B458-A4824B29BCA7}" srcOrd="4" destOrd="0" presId="urn:microsoft.com/office/officeart/2018/5/layout/IconLeafLabelList"/>
    <dgm:cxn modelId="{5DC76233-D14C-4A3C-B65C-E29F11758854}" type="presParOf" srcId="{C16B13DB-1036-43D3-B458-A4824B29BCA7}" destId="{11557830-8EE5-44B9-ABC4-13242FF29EBC}" srcOrd="0" destOrd="0" presId="urn:microsoft.com/office/officeart/2018/5/layout/IconLeafLabelList"/>
    <dgm:cxn modelId="{551C18A2-E1B4-479B-85AA-F6B615C51C87}" type="presParOf" srcId="{C16B13DB-1036-43D3-B458-A4824B29BCA7}" destId="{83599EFA-F573-4A22-A73B-BB5D4CC96CB2}" srcOrd="1" destOrd="0" presId="urn:microsoft.com/office/officeart/2018/5/layout/IconLeafLabelList"/>
    <dgm:cxn modelId="{9C2A27C9-0D07-45E4-B704-2B11FB55F709}" type="presParOf" srcId="{C16B13DB-1036-43D3-B458-A4824B29BCA7}" destId="{D5AA5573-B949-4D07-9DE3-E6A42F1AD36D}" srcOrd="2" destOrd="0" presId="urn:microsoft.com/office/officeart/2018/5/layout/IconLeafLabelList"/>
    <dgm:cxn modelId="{679F5CC7-E3B5-4039-8809-70E008E59650}" type="presParOf" srcId="{C16B13DB-1036-43D3-B458-A4824B29BCA7}" destId="{50F2B033-1ADE-4665-AB22-59F2B559B1F6}" srcOrd="3" destOrd="0" presId="urn:microsoft.com/office/officeart/2018/5/layout/IconLeafLabelList"/>
    <dgm:cxn modelId="{D06B1986-15FC-45EE-B377-8C78DBF3D09F}" type="presParOf" srcId="{3E592A3C-8652-45A9-B403-930976160ACE}" destId="{4C5456E7-49DD-46A7-84C5-E9B30BF926B0}" srcOrd="5" destOrd="0" presId="urn:microsoft.com/office/officeart/2018/5/layout/IconLeafLabelList"/>
    <dgm:cxn modelId="{78AACB83-8259-4877-8818-D70EE7771DEB}" type="presParOf" srcId="{3E592A3C-8652-45A9-B403-930976160ACE}" destId="{8B1C7575-B7DE-46C7-B950-C0DDF27F68A3}" srcOrd="6" destOrd="0" presId="urn:microsoft.com/office/officeart/2018/5/layout/IconLeafLabelList"/>
    <dgm:cxn modelId="{564A9A90-E6D9-49A4-AEBB-0CB8F371BEE7}" type="presParOf" srcId="{8B1C7575-B7DE-46C7-B950-C0DDF27F68A3}" destId="{459F9FCF-50E8-4B75-A3AE-B0232303721E}" srcOrd="0" destOrd="0" presId="urn:microsoft.com/office/officeart/2018/5/layout/IconLeafLabelList"/>
    <dgm:cxn modelId="{7B7A170D-6901-4AB7-9306-4C7053ED460E}" type="presParOf" srcId="{8B1C7575-B7DE-46C7-B950-C0DDF27F68A3}" destId="{0C2CDB40-4B10-4075-8CC3-FB6DC8361EFD}" srcOrd="1" destOrd="0" presId="urn:microsoft.com/office/officeart/2018/5/layout/IconLeafLabelList"/>
    <dgm:cxn modelId="{37CEC15C-E264-4594-8BF1-8392E147735D}" type="presParOf" srcId="{8B1C7575-B7DE-46C7-B950-C0DDF27F68A3}" destId="{2BE3A598-DD81-4A7B-9D67-F2660B1EC52A}" srcOrd="2" destOrd="0" presId="urn:microsoft.com/office/officeart/2018/5/layout/IconLeafLabelList"/>
    <dgm:cxn modelId="{0398F2A2-F736-46D6-AFCE-55675DCA5A32}" type="presParOf" srcId="{8B1C7575-B7DE-46C7-B950-C0DDF27F68A3}" destId="{4E182AE9-8C1A-4C48-BA0C-4EB63090821B}" srcOrd="3" destOrd="0" presId="urn:microsoft.com/office/officeart/2018/5/layout/IconLeafLabelList"/>
    <dgm:cxn modelId="{7E49AAC9-F2B5-4AE7-BAED-B3CF89A34D2B}" type="presParOf" srcId="{3E592A3C-8652-45A9-B403-930976160ACE}" destId="{5A738402-5116-43F2-B98A-FDC459868611}" srcOrd="7" destOrd="0" presId="urn:microsoft.com/office/officeart/2018/5/layout/IconLeafLabelList"/>
    <dgm:cxn modelId="{74F30D4B-21AA-41D3-B365-F0EE2D24BFE6}" type="presParOf" srcId="{3E592A3C-8652-45A9-B403-930976160ACE}" destId="{6CA03939-048A-4D5C-91EF-6E5A2F2C1521}" srcOrd="8" destOrd="0" presId="urn:microsoft.com/office/officeart/2018/5/layout/IconLeafLabelList"/>
    <dgm:cxn modelId="{CC0F2F10-A609-4861-AACB-63DA933B8025}" type="presParOf" srcId="{6CA03939-048A-4D5C-91EF-6E5A2F2C1521}" destId="{336FA0B1-CE0B-4334-A5A8-5C2652B41790}" srcOrd="0" destOrd="0" presId="urn:microsoft.com/office/officeart/2018/5/layout/IconLeafLabelList"/>
    <dgm:cxn modelId="{F55214AF-32D5-445E-B82C-BBB60F5C8EE3}" type="presParOf" srcId="{6CA03939-048A-4D5C-91EF-6E5A2F2C1521}" destId="{AA54FDB1-A1F6-425F-9959-1D40B0DBBABD}" srcOrd="1" destOrd="0" presId="urn:microsoft.com/office/officeart/2018/5/layout/IconLeafLabelList"/>
    <dgm:cxn modelId="{8727C1A1-4DF8-4D48-A5B9-14494A89FD65}" type="presParOf" srcId="{6CA03939-048A-4D5C-91EF-6E5A2F2C1521}" destId="{1B044E34-C7AA-41A4-AFF3-422C13CCC7EF}" srcOrd="2" destOrd="0" presId="urn:microsoft.com/office/officeart/2018/5/layout/IconLeafLabelList"/>
    <dgm:cxn modelId="{E921D054-B455-4604-A937-790C9B76DD6B}" type="presParOf" srcId="{6CA03939-048A-4D5C-91EF-6E5A2F2C1521}" destId="{34E1D201-7210-4730-B45A-9FAD88B68349}" srcOrd="3" destOrd="0" presId="urn:microsoft.com/office/officeart/2018/5/layout/IconLeafLabelList"/>
    <dgm:cxn modelId="{AE354A5F-A36D-4A5A-9572-BB9D527A843F}" type="presParOf" srcId="{3E592A3C-8652-45A9-B403-930976160ACE}" destId="{32180598-90E5-4B74-BB85-4E954BDAFF5F}" srcOrd="9" destOrd="0" presId="urn:microsoft.com/office/officeart/2018/5/layout/IconLeafLabelList"/>
    <dgm:cxn modelId="{22CFFF3A-697B-4507-8D56-A62854C3DCD0}" type="presParOf" srcId="{3E592A3C-8652-45A9-B403-930976160ACE}" destId="{B4C8C084-06A5-43A9-BD0C-516DF7E4430F}" srcOrd="10" destOrd="0" presId="urn:microsoft.com/office/officeart/2018/5/layout/IconLeafLabelList"/>
    <dgm:cxn modelId="{98B58EF9-DD8B-4183-ACBD-52DBB7D60DE7}" type="presParOf" srcId="{B4C8C084-06A5-43A9-BD0C-516DF7E4430F}" destId="{2F6040BC-E854-482B-BC4D-01E21FFE062C}" srcOrd="0" destOrd="0" presId="urn:microsoft.com/office/officeart/2018/5/layout/IconLeafLabelList"/>
    <dgm:cxn modelId="{92299BFD-1F49-434A-86DA-28A96ABA57EC}" type="presParOf" srcId="{B4C8C084-06A5-43A9-BD0C-516DF7E4430F}" destId="{6951106F-A169-4539-82A8-5599BB9F99AD}" srcOrd="1" destOrd="0" presId="urn:microsoft.com/office/officeart/2018/5/layout/IconLeafLabelList"/>
    <dgm:cxn modelId="{6D39DFBA-0E40-47E9-BC98-EF1BE8375F60}" type="presParOf" srcId="{B4C8C084-06A5-43A9-BD0C-516DF7E4430F}" destId="{267E057E-4606-45C4-8FD1-62407302B10D}" srcOrd="2" destOrd="0" presId="urn:microsoft.com/office/officeart/2018/5/layout/IconLeafLabelList"/>
    <dgm:cxn modelId="{B728E68D-50DB-4CEA-B606-BB01C680B30C}" type="presParOf" srcId="{B4C8C084-06A5-43A9-BD0C-516DF7E4430F}" destId="{D140E2D4-70E4-4F18-9CDD-E3E454E69BF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F7B4C-F51A-4BB1-85A9-2541916FD59B}">
      <dsp:nvSpPr>
        <dsp:cNvPr id="0" name=""/>
        <dsp:cNvSpPr/>
      </dsp:nvSpPr>
      <dsp:spPr>
        <a:xfrm>
          <a:off x="314602" y="989533"/>
          <a:ext cx="976833" cy="976833"/>
        </a:xfrm>
        <a:prstGeom prst="round2DiagRect">
          <a:avLst>
            <a:gd name="adj1" fmla="val 29727"/>
            <a:gd name="adj2" fmla="val 0"/>
          </a:avLst>
        </a:prstGeom>
        <a:solidFill>
          <a:schemeClr val="accent2"/>
        </a:solidFill>
        <a:ln>
          <a:noFill/>
        </a:ln>
        <a:effectLst/>
      </dsp:spPr>
      <dsp:style>
        <a:lnRef idx="0">
          <a:scrgbClr r="0" g="0" b="0"/>
        </a:lnRef>
        <a:fillRef idx="1">
          <a:scrgbClr r="0" g="0" b="0"/>
        </a:fillRef>
        <a:effectRef idx="0">
          <a:scrgbClr r="0" g="0" b="0"/>
        </a:effectRef>
        <a:fontRef idx="minor"/>
      </dsp:style>
    </dsp:sp>
    <dsp:sp modelId="{B57A21A4-CAFA-436E-8E36-DD077AC2FA37}">
      <dsp:nvSpPr>
        <dsp:cNvPr id="0" name=""/>
        <dsp:cNvSpPr/>
      </dsp:nvSpPr>
      <dsp:spPr>
        <a:xfrm>
          <a:off x="522780" y="1197711"/>
          <a:ext cx="560478" cy="5604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DBB524-B344-4911-B6C5-DE48B5CA7AF3}">
      <dsp:nvSpPr>
        <dsp:cNvPr id="0" name=""/>
        <dsp:cNvSpPr/>
      </dsp:nvSpPr>
      <dsp:spPr>
        <a:xfrm>
          <a:off x="2336" y="2270627"/>
          <a:ext cx="1601367" cy="64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dirty="0">
              <a:latin typeface="Arial" panose="020B0604020202020204" pitchFamily="34" charset="0"/>
              <a:cs typeface="Arial" panose="020B0604020202020204" pitchFamily="34" charset="0"/>
            </a:rPr>
            <a:t>What is an asymmetric school week?</a:t>
          </a:r>
          <a:endParaRPr lang="en-US" sz="1400" kern="1200" dirty="0">
            <a:latin typeface="Arial" panose="020B0604020202020204" pitchFamily="34" charset="0"/>
            <a:cs typeface="Arial" panose="020B0604020202020204" pitchFamily="34" charset="0"/>
          </a:endParaRPr>
        </a:p>
      </dsp:txBody>
      <dsp:txXfrm>
        <a:off x="2336" y="2270627"/>
        <a:ext cx="1601367" cy="640546"/>
      </dsp:txXfrm>
    </dsp:sp>
    <dsp:sp modelId="{77279F2A-E479-4BF0-9C32-C428BD03C95E}">
      <dsp:nvSpPr>
        <dsp:cNvPr id="0" name=""/>
        <dsp:cNvSpPr/>
      </dsp:nvSpPr>
      <dsp:spPr>
        <a:xfrm>
          <a:off x="2196209" y="989533"/>
          <a:ext cx="976833" cy="976833"/>
        </a:xfrm>
        <a:prstGeom prst="round2DiagRect">
          <a:avLst>
            <a:gd name="adj1" fmla="val 29727"/>
            <a:gd name="adj2" fmla="val 0"/>
          </a:avLst>
        </a:prstGeom>
        <a:solidFill>
          <a:srgbClr val="F49819"/>
        </a:solidFill>
        <a:ln>
          <a:noFill/>
        </a:ln>
        <a:effectLst/>
      </dsp:spPr>
      <dsp:style>
        <a:lnRef idx="0">
          <a:scrgbClr r="0" g="0" b="0"/>
        </a:lnRef>
        <a:fillRef idx="1">
          <a:scrgbClr r="0" g="0" b="0"/>
        </a:fillRef>
        <a:effectRef idx="0">
          <a:scrgbClr r="0" g="0" b="0"/>
        </a:effectRef>
        <a:fontRef idx="minor"/>
      </dsp:style>
    </dsp:sp>
    <dsp:sp modelId="{0D3084C6-634A-4239-AC6C-5A1FA47AC4FD}">
      <dsp:nvSpPr>
        <dsp:cNvPr id="0" name=""/>
        <dsp:cNvSpPr/>
      </dsp:nvSpPr>
      <dsp:spPr>
        <a:xfrm>
          <a:off x="2404387" y="1197711"/>
          <a:ext cx="560478" cy="5604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AD4155-F94C-402B-8A77-E6025E98DA61}">
      <dsp:nvSpPr>
        <dsp:cNvPr id="0" name=""/>
        <dsp:cNvSpPr/>
      </dsp:nvSpPr>
      <dsp:spPr>
        <a:xfrm>
          <a:off x="1883942" y="2270627"/>
          <a:ext cx="1601367" cy="64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dirty="0">
              <a:latin typeface="Arial" panose="020B0604020202020204" pitchFamily="34" charset="0"/>
              <a:cs typeface="Arial" panose="020B0604020202020204" pitchFamily="34" charset="0"/>
            </a:rPr>
            <a:t>Why have these changes been proposed?</a:t>
          </a:r>
          <a:endParaRPr lang="en-US" sz="1400" kern="1200" dirty="0">
            <a:latin typeface="Arial" panose="020B0604020202020204" pitchFamily="34" charset="0"/>
            <a:cs typeface="Arial" panose="020B0604020202020204" pitchFamily="34" charset="0"/>
          </a:endParaRPr>
        </a:p>
      </dsp:txBody>
      <dsp:txXfrm>
        <a:off x="1883942" y="2270627"/>
        <a:ext cx="1601367" cy="640546"/>
      </dsp:txXfrm>
    </dsp:sp>
    <dsp:sp modelId="{11557830-8EE5-44B9-ABC4-13242FF29EBC}">
      <dsp:nvSpPr>
        <dsp:cNvPr id="0" name=""/>
        <dsp:cNvSpPr/>
      </dsp:nvSpPr>
      <dsp:spPr>
        <a:xfrm>
          <a:off x="4077815" y="989533"/>
          <a:ext cx="976833" cy="976833"/>
        </a:xfrm>
        <a:prstGeom prst="round2DiagRect">
          <a:avLst>
            <a:gd name="adj1" fmla="val 29727"/>
            <a:gd name="adj2" fmla="val 0"/>
          </a:avLst>
        </a:prstGeom>
        <a:solidFill>
          <a:srgbClr val="92D050"/>
        </a:solidFill>
        <a:ln>
          <a:noFill/>
        </a:ln>
        <a:effectLst/>
      </dsp:spPr>
      <dsp:style>
        <a:lnRef idx="0">
          <a:scrgbClr r="0" g="0" b="0"/>
        </a:lnRef>
        <a:fillRef idx="1">
          <a:scrgbClr r="0" g="0" b="0"/>
        </a:fillRef>
        <a:effectRef idx="0">
          <a:scrgbClr r="0" g="0" b="0"/>
        </a:effectRef>
        <a:fontRef idx="minor"/>
      </dsp:style>
    </dsp:sp>
    <dsp:sp modelId="{83599EFA-F573-4A22-A73B-BB5D4CC96CB2}">
      <dsp:nvSpPr>
        <dsp:cNvPr id="0" name=""/>
        <dsp:cNvSpPr/>
      </dsp:nvSpPr>
      <dsp:spPr>
        <a:xfrm>
          <a:off x="4285993" y="1197711"/>
          <a:ext cx="560478" cy="5604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F2B033-1ADE-4665-AB22-59F2B559B1F6}">
      <dsp:nvSpPr>
        <dsp:cNvPr id="0" name=""/>
        <dsp:cNvSpPr/>
      </dsp:nvSpPr>
      <dsp:spPr>
        <a:xfrm>
          <a:off x="3765549" y="2270627"/>
          <a:ext cx="1601367" cy="64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dirty="0">
              <a:latin typeface="Arial" panose="020B0604020202020204" pitchFamily="34" charset="0"/>
              <a:cs typeface="Arial" panose="020B0604020202020204" pitchFamily="34" charset="0"/>
            </a:rPr>
            <a:t>Potential benefits</a:t>
          </a:r>
          <a:endParaRPr lang="en-US" sz="1400" kern="1200" dirty="0">
            <a:latin typeface="Arial" panose="020B0604020202020204" pitchFamily="34" charset="0"/>
            <a:cs typeface="Arial" panose="020B0604020202020204" pitchFamily="34" charset="0"/>
          </a:endParaRPr>
        </a:p>
      </dsp:txBody>
      <dsp:txXfrm>
        <a:off x="3765549" y="2270627"/>
        <a:ext cx="1601367" cy="640546"/>
      </dsp:txXfrm>
    </dsp:sp>
    <dsp:sp modelId="{459F9FCF-50E8-4B75-A3AE-B0232303721E}">
      <dsp:nvSpPr>
        <dsp:cNvPr id="0" name=""/>
        <dsp:cNvSpPr/>
      </dsp:nvSpPr>
      <dsp:spPr>
        <a:xfrm>
          <a:off x="5959422" y="989533"/>
          <a:ext cx="976833" cy="976833"/>
        </a:xfrm>
        <a:prstGeom prst="round2DiagRect">
          <a:avLst>
            <a:gd name="adj1" fmla="val 29727"/>
            <a:gd name="adj2" fmla="val 0"/>
          </a:avLst>
        </a:prstGeom>
        <a:solidFill>
          <a:srgbClr val="01ADCA"/>
        </a:solidFill>
        <a:ln>
          <a:noFill/>
        </a:ln>
        <a:effectLst/>
      </dsp:spPr>
      <dsp:style>
        <a:lnRef idx="0">
          <a:scrgbClr r="0" g="0" b="0"/>
        </a:lnRef>
        <a:fillRef idx="1">
          <a:scrgbClr r="0" g="0" b="0"/>
        </a:fillRef>
        <a:effectRef idx="0">
          <a:scrgbClr r="0" g="0" b="0"/>
        </a:effectRef>
        <a:fontRef idx="minor"/>
      </dsp:style>
    </dsp:sp>
    <dsp:sp modelId="{0C2CDB40-4B10-4075-8CC3-FB6DC8361EFD}">
      <dsp:nvSpPr>
        <dsp:cNvPr id="0" name=""/>
        <dsp:cNvSpPr/>
      </dsp:nvSpPr>
      <dsp:spPr>
        <a:xfrm>
          <a:off x="6167599" y="1197711"/>
          <a:ext cx="560478" cy="5604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182AE9-8C1A-4C48-BA0C-4EB63090821B}">
      <dsp:nvSpPr>
        <dsp:cNvPr id="0" name=""/>
        <dsp:cNvSpPr/>
      </dsp:nvSpPr>
      <dsp:spPr>
        <a:xfrm>
          <a:off x="5647155" y="2270627"/>
          <a:ext cx="1601367" cy="64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dirty="0">
              <a:latin typeface="Arial" panose="020B0604020202020204" pitchFamily="34" charset="0"/>
              <a:cs typeface="Arial" panose="020B0604020202020204" pitchFamily="34" charset="0"/>
            </a:rPr>
            <a:t>Potential concerns</a:t>
          </a:r>
          <a:endParaRPr lang="en-US" sz="1400" kern="1200" dirty="0">
            <a:latin typeface="Arial" panose="020B0604020202020204" pitchFamily="34" charset="0"/>
            <a:cs typeface="Arial" panose="020B0604020202020204" pitchFamily="34" charset="0"/>
          </a:endParaRPr>
        </a:p>
      </dsp:txBody>
      <dsp:txXfrm>
        <a:off x="5647155" y="2270627"/>
        <a:ext cx="1601367" cy="640546"/>
      </dsp:txXfrm>
    </dsp:sp>
    <dsp:sp modelId="{336FA0B1-CE0B-4334-A5A8-5C2652B41790}">
      <dsp:nvSpPr>
        <dsp:cNvPr id="0" name=""/>
        <dsp:cNvSpPr/>
      </dsp:nvSpPr>
      <dsp:spPr>
        <a:xfrm>
          <a:off x="7841028" y="989533"/>
          <a:ext cx="976833" cy="976833"/>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54FDB1-A1F6-425F-9959-1D40B0DBBABD}">
      <dsp:nvSpPr>
        <dsp:cNvPr id="0" name=""/>
        <dsp:cNvSpPr/>
      </dsp:nvSpPr>
      <dsp:spPr>
        <a:xfrm>
          <a:off x="8049206" y="1197711"/>
          <a:ext cx="560478" cy="5604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E1D201-7210-4730-B45A-9FAD88B68349}">
      <dsp:nvSpPr>
        <dsp:cNvPr id="0" name=""/>
        <dsp:cNvSpPr/>
      </dsp:nvSpPr>
      <dsp:spPr>
        <a:xfrm>
          <a:off x="7528762" y="2270627"/>
          <a:ext cx="1601367" cy="64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dirty="0">
              <a:latin typeface="Arial" panose="020B0604020202020204" pitchFamily="34" charset="0"/>
              <a:cs typeface="Arial" panose="020B0604020202020204" pitchFamily="34" charset="0"/>
            </a:rPr>
            <a:t>What would we like from you at this stage?</a:t>
          </a:r>
          <a:endParaRPr lang="en-US" sz="1400" kern="1200" dirty="0">
            <a:latin typeface="Arial" panose="020B0604020202020204" pitchFamily="34" charset="0"/>
            <a:cs typeface="Arial" panose="020B0604020202020204" pitchFamily="34" charset="0"/>
          </a:endParaRPr>
        </a:p>
      </dsp:txBody>
      <dsp:txXfrm>
        <a:off x="7528762" y="2270627"/>
        <a:ext cx="1601367" cy="640546"/>
      </dsp:txXfrm>
    </dsp:sp>
    <dsp:sp modelId="{2F6040BC-E854-482B-BC4D-01E21FFE062C}">
      <dsp:nvSpPr>
        <dsp:cNvPr id="0" name=""/>
        <dsp:cNvSpPr/>
      </dsp:nvSpPr>
      <dsp:spPr>
        <a:xfrm>
          <a:off x="9722635" y="989533"/>
          <a:ext cx="976833" cy="976833"/>
        </a:xfrm>
        <a:prstGeom prst="round2DiagRect">
          <a:avLst>
            <a:gd name="adj1" fmla="val 29727"/>
            <a:gd name="adj2" fmla="val 0"/>
          </a:avLst>
        </a:prstGeom>
        <a:solidFill>
          <a:schemeClr val="accent2"/>
        </a:solidFill>
        <a:ln>
          <a:noFill/>
        </a:ln>
        <a:effectLst/>
      </dsp:spPr>
      <dsp:style>
        <a:lnRef idx="0">
          <a:scrgbClr r="0" g="0" b="0"/>
        </a:lnRef>
        <a:fillRef idx="1">
          <a:scrgbClr r="0" g="0" b="0"/>
        </a:fillRef>
        <a:effectRef idx="0">
          <a:scrgbClr r="0" g="0" b="0"/>
        </a:effectRef>
        <a:fontRef idx="minor"/>
      </dsp:style>
    </dsp:sp>
    <dsp:sp modelId="{6951106F-A169-4539-82A8-5599BB9F99AD}">
      <dsp:nvSpPr>
        <dsp:cNvPr id="0" name=""/>
        <dsp:cNvSpPr/>
      </dsp:nvSpPr>
      <dsp:spPr>
        <a:xfrm>
          <a:off x="9930812" y="1197711"/>
          <a:ext cx="560478" cy="5604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40E2D4-70E4-4F18-9CDD-E3E454E69BFD}">
      <dsp:nvSpPr>
        <dsp:cNvPr id="0" name=""/>
        <dsp:cNvSpPr/>
      </dsp:nvSpPr>
      <dsp:spPr>
        <a:xfrm>
          <a:off x="9410368" y="2270627"/>
          <a:ext cx="1601367" cy="64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dirty="0">
              <a:latin typeface="Arial" panose="020B0604020202020204" pitchFamily="34" charset="0"/>
              <a:cs typeface="Arial" panose="020B0604020202020204" pitchFamily="34" charset="0"/>
            </a:rPr>
            <a:t>What will happen next?</a:t>
          </a:r>
          <a:endParaRPr lang="en-US" sz="1400" kern="1200" dirty="0">
            <a:latin typeface="Arial" panose="020B0604020202020204" pitchFamily="34" charset="0"/>
            <a:cs typeface="Arial" panose="020B0604020202020204" pitchFamily="34" charset="0"/>
          </a:endParaRPr>
        </a:p>
      </dsp:txBody>
      <dsp:txXfrm>
        <a:off x="9410368" y="2270627"/>
        <a:ext cx="1601367" cy="640546"/>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4" name="Picture 3" descr="A picture containing text, outdoor, several&#10;&#10;Description automatically generated">
            <a:extLst>
              <a:ext uri="{FF2B5EF4-FFF2-40B4-BE49-F238E27FC236}">
                <a16:creationId xmlns:a16="http://schemas.microsoft.com/office/drawing/2014/main" id="{D20C1424-E6DD-6F53-20A4-D6A9D5DB9F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04D9020A-57AB-CC20-EC10-3E1FF9695B44}"/>
              </a:ext>
            </a:extLst>
          </p:cNvPr>
          <p:cNvSpPr>
            <a:spLocks noGrp="1"/>
          </p:cNvSpPr>
          <p:nvPr>
            <p:ph type="ctrTitle" hasCustomPrompt="1"/>
          </p:nvPr>
        </p:nvSpPr>
        <p:spPr>
          <a:xfrm>
            <a:off x="4372804" y="1106159"/>
            <a:ext cx="7381875" cy="773441"/>
          </a:xfrm>
          <a:prstGeom prst="rect">
            <a:avLst/>
          </a:prstGeom>
        </p:spPr>
        <p:txBody>
          <a:bodyPr anchor="t">
            <a:normAutofit/>
          </a:bodyPr>
          <a:lstStyle>
            <a:lvl1pPr marL="9525" indent="-9525" algn="r">
              <a:tabLst/>
              <a:defRPr sz="4400" b="1" i="0">
                <a:solidFill>
                  <a:srgbClr val="610C53"/>
                </a:solidFill>
                <a:latin typeface="Calibri" panose="020F0502020204030204" pitchFamily="34" charset="0"/>
              </a:defRPr>
            </a:lvl1pPr>
          </a:lstStyle>
          <a:p>
            <a:r>
              <a:rPr lang="en-GB" dirty="0"/>
              <a:t>Title can go here</a:t>
            </a:r>
            <a:endParaRPr lang="en-US" dirty="0"/>
          </a:p>
        </p:txBody>
      </p:sp>
      <p:sp>
        <p:nvSpPr>
          <p:cNvPr id="6" name="Text Placeholder 16">
            <a:extLst>
              <a:ext uri="{FF2B5EF4-FFF2-40B4-BE49-F238E27FC236}">
                <a16:creationId xmlns:a16="http://schemas.microsoft.com/office/drawing/2014/main" id="{B598CE3D-E508-0E34-ACEA-31350F4F4B32}"/>
              </a:ext>
            </a:extLst>
          </p:cNvPr>
          <p:cNvSpPr>
            <a:spLocks noGrp="1"/>
          </p:cNvSpPr>
          <p:nvPr>
            <p:ph type="body" sz="quarter" idx="10" hasCustomPrompt="1"/>
          </p:nvPr>
        </p:nvSpPr>
        <p:spPr>
          <a:xfrm>
            <a:off x="4372804" y="1879600"/>
            <a:ext cx="7381875" cy="559881"/>
          </a:xfrm>
          <a:prstGeom prst="rect">
            <a:avLst/>
          </a:prstGeom>
        </p:spPr>
        <p:txBody>
          <a:bodyPr>
            <a:normAutofit/>
          </a:bodyPr>
          <a:lstStyle>
            <a:lvl1pPr marL="0" indent="0" algn="r">
              <a:buNone/>
              <a:defRPr sz="3200" b="1" i="0">
                <a:solidFill>
                  <a:srgbClr val="7F7F80"/>
                </a:solidFill>
                <a:latin typeface="Calibri" panose="020F0502020204030204" pitchFamily="34" charset="0"/>
              </a:defRPr>
            </a:lvl1pPr>
          </a:lstStyle>
          <a:p>
            <a:r>
              <a:rPr lang="en-GB" dirty="0"/>
              <a:t>Subtitle can go here</a:t>
            </a:r>
            <a:endParaRPr lang="en-US" dirty="0"/>
          </a:p>
        </p:txBody>
      </p:sp>
    </p:spTree>
    <p:extLst>
      <p:ext uri="{BB962C8B-B14F-4D97-AF65-F5344CB8AC3E}">
        <p14:creationId xmlns:p14="http://schemas.microsoft.com/office/powerpoint/2010/main" val="273047904"/>
      </p:ext>
    </p:extLst>
  </p:cSld>
  <p:clrMapOvr>
    <a:masterClrMapping/>
  </p:clrMapOvr>
  <p:extLst>
    <p:ext uri="{DCECCB84-F9BA-43D5-87BE-67443E8EF086}">
      <p15:sldGuideLst xmlns:p15="http://schemas.microsoft.com/office/powerpoint/2012/main">
        <p15:guide id="1" orient="horz" pos="1253"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D (2 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E0FEE0-D515-A80C-5698-5CAFBCCDA9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0077A1A5-B588-6E4F-4EC9-97404E347A76}"/>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rgbClr val="A5BA51"/>
                </a:solidFill>
                <a:latin typeface="Calibri" panose="020F0502020204030204" pitchFamily="34" charset="0"/>
              </a:defRPr>
            </a:lvl1pPr>
          </a:lstStyle>
          <a:p>
            <a:r>
              <a:rPr lang="en-GB" dirty="0"/>
              <a:t>Title can go here</a:t>
            </a:r>
            <a:endParaRPr lang="en-US" dirty="0"/>
          </a:p>
        </p:txBody>
      </p:sp>
      <p:sp>
        <p:nvSpPr>
          <p:cNvPr id="2" name="Content Placeholder 2">
            <a:extLst>
              <a:ext uri="{FF2B5EF4-FFF2-40B4-BE49-F238E27FC236}">
                <a16:creationId xmlns:a16="http://schemas.microsoft.com/office/drawing/2014/main" id="{F04FA1F8-5EC4-7B96-B518-A9A9C41FE28D}"/>
              </a:ext>
            </a:extLst>
          </p:cNvPr>
          <p:cNvSpPr>
            <a:spLocks noGrp="1"/>
          </p:cNvSpPr>
          <p:nvPr>
            <p:ph idx="1"/>
          </p:nvPr>
        </p:nvSpPr>
        <p:spPr>
          <a:xfrm>
            <a:off x="695325" y="1445683"/>
            <a:ext cx="10801350" cy="3831996"/>
          </a:xfrm>
          <a:prstGeom prst="rect">
            <a:avLst/>
          </a:prstGeom>
        </p:spPr>
        <p:txBody>
          <a:bodyPr wrap="square" lIns="0" tIns="0" rIns="0" bIns="0" numCol="2" spcCol="360000">
            <a:noAutofit/>
          </a:bodyPr>
          <a:lstStyle>
            <a:lvl1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1pPr>
            <a:lvl2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2pPr>
            <a:lvl3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3pPr>
            <a:lvl4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4pPr>
            <a:lvl5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a:p>
            <a:pPr lvl="4"/>
            <a:endParaRPr lang="en-GB" dirty="0"/>
          </a:p>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4"/>
            <a:endParaRPr lang="en-US" dirty="0"/>
          </a:p>
        </p:txBody>
      </p:sp>
    </p:spTree>
    <p:extLst>
      <p:ext uri="{BB962C8B-B14F-4D97-AF65-F5344CB8AC3E}">
        <p14:creationId xmlns:p14="http://schemas.microsoft.com/office/powerpoint/2010/main" val="2906278847"/>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E (1 column)">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B0B2990A-AFDA-9F77-4FC4-54B13331C0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0077A1A5-B588-6E4F-4EC9-97404E347A76}"/>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rgbClr val="01ADCA"/>
                </a:solidFill>
                <a:latin typeface="Calibri" panose="020F0502020204030204" pitchFamily="34" charset="0"/>
              </a:defRPr>
            </a:lvl1pPr>
          </a:lstStyle>
          <a:p>
            <a:r>
              <a:rPr lang="en-GB" dirty="0"/>
              <a:t>Title can go here</a:t>
            </a:r>
            <a:endParaRPr lang="en-US" dirty="0"/>
          </a:p>
        </p:txBody>
      </p:sp>
      <p:sp>
        <p:nvSpPr>
          <p:cNvPr id="12" name="Content Placeholder 2">
            <a:extLst>
              <a:ext uri="{FF2B5EF4-FFF2-40B4-BE49-F238E27FC236}">
                <a16:creationId xmlns:a16="http://schemas.microsoft.com/office/drawing/2014/main" id="{9E1E9FDB-FA21-5947-2085-2B3D85562451}"/>
              </a:ext>
            </a:extLst>
          </p:cNvPr>
          <p:cNvSpPr>
            <a:spLocks noGrp="1"/>
          </p:cNvSpPr>
          <p:nvPr>
            <p:ph idx="1"/>
          </p:nvPr>
        </p:nvSpPr>
        <p:spPr>
          <a:xfrm>
            <a:off x="695325" y="1445682"/>
            <a:ext cx="10801350" cy="4590976"/>
          </a:xfrm>
          <a:prstGeom prst="rect">
            <a:avLst/>
          </a:prstGeom>
        </p:spPr>
        <p:txBody>
          <a:bodyPr wrap="square" lIns="0" tIns="0" rIns="0" bIns="0">
            <a:noAutofit/>
          </a:bodyPr>
          <a:lstStyle>
            <a:lvl1pPr>
              <a:lnSpc>
                <a:spcPct val="110000"/>
              </a:lnSpc>
              <a:spcBef>
                <a:spcPts val="800"/>
              </a:spcBef>
              <a:buClr>
                <a:srgbClr val="01ADCA"/>
              </a:buClr>
              <a:defRPr sz="2400" b="1" i="0">
                <a:solidFill>
                  <a:schemeClr val="tx1">
                    <a:lumMod val="65000"/>
                    <a:lumOff val="35000"/>
                  </a:schemeClr>
                </a:solidFill>
                <a:latin typeface="Calibri" panose="020F0502020204030204" pitchFamily="34" charset="0"/>
                <a:ea typeface="Calibri" panose="020F0502020204030204" pitchFamily="34" charset="0"/>
              </a:defRPr>
            </a:lvl1pPr>
            <a:lvl2pPr>
              <a:lnSpc>
                <a:spcPct val="110000"/>
              </a:lnSpc>
              <a:spcBef>
                <a:spcPts val="800"/>
              </a:spcBef>
              <a:buClr>
                <a:srgbClr val="01ADCA"/>
              </a:buClr>
              <a:defRPr sz="2400" b="1" i="0">
                <a:solidFill>
                  <a:schemeClr val="tx1">
                    <a:lumMod val="65000"/>
                    <a:lumOff val="35000"/>
                  </a:schemeClr>
                </a:solidFill>
                <a:latin typeface="Calibri" panose="020F0502020204030204" pitchFamily="34" charset="0"/>
                <a:ea typeface="Calibri" panose="020F0502020204030204" pitchFamily="34" charset="0"/>
              </a:defRPr>
            </a:lvl2pPr>
            <a:lvl3pPr>
              <a:lnSpc>
                <a:spcPct val="110000"/>
              </a:lnSpc>
              <a:spcBef>
                <a:spcPts val="800"/>
              </a:spcBef>
              <a:buClr>
                <a:srgbClr val="01ADCA"/>
              </a:buClr>
              <a:defRPr sz="2400" b="1" i="0">
                <a:solidFill>
                  <a:schemeClr val="tx1">
                    <a:lumMod val="65000"/>
                    <a:lumOff val="35000"/>
                  </a:schemeClr>
                </a:solidFill>
                <a:latin typeface="Calibri" panose="020F0502020204030204" pitchFamily="34" charset="0"/>
                <a:ea typeface="Calibri" panose="020F0502020204030204" pitchFamily="34" charset="0"/>
              </a:defRPr>
            </a:lvl3pPr>
            <a:lvl4pPr>
              <a:lnSpc>
                <a:spcPct val="110000"/>
              </a:lnSpc>
              <a:spcBef>
                <a:spcPts val="800"/>
              </a:spcBef>
              <a:buClr>
                <a:srgbClr val="01ADCA"/>
              </a:buClr>
              <a:defRPr sz="2400" b="1" i="0">
                <a:solidFill>
                  <a:schemeClr val="tx1">
                    <a:lumMod val="65000"/>
                    <a:lumOff val="35000"/>
                  </a:schemeClr>
                </a:solidFill>
                <a:latin typeface="Calibri" panose="020F0502020204030204" pitchFamily="34" charset="0"/>
                <a:ea typeface="Calibri" panose="020F0502020204030204" pitchFamily="34" charset="0"/>
              </a:defRPr>
            </a:lvl4pPr>
            <a:lvl5pPr>
              <a:lnSpc>
                <a:spcPct val="110000"/>
              </a:lnSpc>
              <a:spcBef>
                <a:spcPts val="800"/>
              </a:spcBef>
              <a:buClr>
                <a:srgbClr val="01ADCA"/>
              </a:buClr>
              <a:defRPr sz="2400" b="1" i="0">
                <a:solidFill>
                  <a:schemeClr val="tx1">
                    <a:lumMod val="65000"/>
                    <a:lumOff val="35000"/>
                  </a:schemeClr>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34050933"/>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E (2 column)">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23F6777D-4BF7-C9FF-9527-64AEC76849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0077A1A5-B588-6E4F-4EC9-97404E347A76}"/>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rgbClr val="01ADCA"/>
                </a:solidFill>
                <a:latin typeface="Calibri" panose="020F0502020204030204" pitchFamily="34" charset="0"/>
              </a:defRPr>
            </a:lvl1pPr>
          </a:lstStyle>
          <a:p>
            <a:r>
              <a:rPr lang="en-GB" dirty="0"/>
              <a:t>Title can go here</a:t>
            </a:r>
            <a:endParaRPr lang="en-US" dirty="0"/>
          </a:p>
        </p:txBody>
      </p:sp>
      <p:sp>
        <p:nvSpPr>
          <p:cNvPr id="3" name="Content Placeholder 2">
            <a:extLst>
              <a:ext uri="{FF2B5EF4-FFF2-40B4-BE49-F238E27FC236}">
                <a16:creationId xmlns:a16="http://schemas.microsoft.com/office/drawing/2014/main" id="{CAE5922E-6FA0-A651-F344-D989E3BACDB7}"/>
              </a:ext>
            </a:extLst>
          </p:cNvPr>
          <p:cNvSpPr>
            <a:spLocks noGrp="1"/>
          </p:cNvSpPr>
          <p:nvPr>
            <p:ph idx="1"/>
          </p:nvPr>
        </p:nvSpPr>
        <p:spPr>
          <a:xfrm>
            <a:off x="695325" y="1445683"/>
            <a:ext cx="10801350" cy="3831996"/>
          </a:xfrm>
          <a:prstGeom prst="rect">
            <a:avLst/>
          </a:prstGeom>
        </p:spPr>
        <p:txBody>
          <a:bodyPr wrap="square" lIns="0" tIns="0" rIns="0" bIns="0" numCol="2" spcCol="360000">
            <a:noAutofit/>
          </a:bodyPr>
          <a:lstStyle>
            <a:lvl1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1pPr>
            <a:lvl2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2pPr>
            <a:lvl3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3pPr>
            <a:lvl4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4pPr>
            <a:lvl5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a:p>
            <a:pPr lvl="4"/>
            <a:endParaRPr lang="en-GB" dirty="0"/>
          </a:p>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4"/>
            <a:endParaRPr lang="en-US" dirty="0"/>
          </a:p>
        </p:txBody>
      </p:sp>
    </p:spTree>
    <p:extLst>
      <p:ext uri="{BB962C8B-B14F-4D97-AF65-F5344CB8AC3E}">
        <p14:creationId xmlns:p14="http://schemas.microsoft.com/office/powerpoint/2010/main" val="1434677447"/>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F (1 colum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373ACA7B-1DD2-177F-F542-97E426F44B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3A0674C5-B5FC-3E7B-304C-BE714A2BCE0B}"/>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chemeClr val="bg1"/>
                </a:solidFill>
                <a:latin typeface="Calibri" panose="020F0502020204030204" pitchFamily="34" charset="0"/>
              </a:defRPr>
            </a:lvl1pPr>
          </a:lstStyle>
          <a:p>
            <a:r>
              <a:rPr lang="en-GB" dirty="0"/>
              <a:t>Title can go here</a:t>
            </a:r>
            <a:endParaRPr lang="en-US" dirty="0"/>
          </a:p>
        </p:txBody>
      </p:sp>
      <p:sp>
        <p:nvSpPr>
          <p:cNvPr id="8" name="Content Placeholder 2">
            <a:extLst>
              <a:ext uri="{FF2B5EF4-FFF2-40B4-BE49-F238E27FC236}">
                <a16:creationId xmlns:a16="http://schemas.microsoft.com/office/drawing/2014/main" id="{65F1F83F-A5CA-DB2D-7F7F-20BE0F07D945}"/>
              </a:ext>
            </a:extLst>
          </p:cNvPr>
          <p:cNvSpPr>
            <a:spLocks noGrp="1"/>
          </p:cNvSpPr>
          <p:nvPr>
            <p:ph idx="1"/>
          </p:nvPr>
        </p:nvSpPr>
        <p:spPr>
          <a:xfrm>
            <a:off x="695325" y="1445682"/>
            <a:ext cx="10801350" cy="4590976"/>
          </a:xfrm>
          <a:prstGeom prst="rect">
            <a:avLst/>
          </a:prstGeom>
        </p:spPr>
        <p:txBody>
          <a:bodyPr wrap="square" lIns="0" tIns="0" rIns="0" bIns="0">
            <a:noAutofit/>
          </a:bodyPr>
          <a:lstStyle>
            <a:lvl1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1pPr>
            <a:lvl2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2pPr>
            <a:lvl3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3pPr>
            <a:lvl4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4pPr>
            <a:lvl5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1" name="Picture 10" descr="Text&#10;&#10;Description automatically generated with medium confidence">
            <a:extLst>
              <a:ext uri="{FF2B5EF4-FFF2-40B4-BE49-F238E27FC236}">
                <a16:creationId xmlns:a16="http://schemas.microsoft.com/office/drawing/2014/main" id="{AE7F2228-7EB5-5B87-36D4-A784D5BC2D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26850" y="548639"/>
            <a:ext cx="1369825" cy="690881"/>
          </a:xfrm>
          <a:prstGeom prst="rect">
            <a:avLst/>
          </a:prstGeom>
        </p:spPr>
      </p:pic>
    </p:spTree>
    <p:extLst>
      <p:ext uri="{BB962C8B-B14F-4D97-AF65-F5344CB8AC3E}">
        <p14:creationId xmlns:p14="http://schemas.microsoft.com/office/powerpoint/2010/main" val="1719355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F (2 colum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CE5C676-DB71-C0C2-7F1E-E9B03FB8E4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3A0674C5-B5FC-3E7B-304C-BE714A2BCE0B}"/>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chemeClr val="bg1"/>
                </a:solidFill>
                <a:latin typeface="Calibri" panose="020F0502020204030204" pitchFamily="34" charset="0"/>
              </a:defRPr>
            </a:lvl1pPr>
          </a:lstStyle>
          <a:p>
            <a:r>
              <a:rPr lang="en-GB" dirty="0"/>
              <a:t>Title can go here</a:t>
            </a:r>
            <a:endParaRPr lang="en-US" dirty="0"/>
          </a:p>
        </p:txBody>
      </p:sp>
      <p:pic>
        <p:nvPicPr>
          <p:cNvPr id="6" name="Picture 5" descr="Text&#10;&#10;Description automatically generated with medium confidence">
            <a:extLst>
              <a:ext uri="{FF2B5EF4-FFF2-40B4-BE49-F238E27FC236}">
                <a16:creationId xmlns:a16="http://schemas.microsoft.com/office/drawing/2014/main" id="{787543F6-2C0D-7553-C0BF-ADAC6992DE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26850" y="548639"/>
            <a:ext cx="1369825" cy="690881"/>
          </a:xfrm>
          <a:prstGeom prst="rect">
            <a:avLst/>
          </a:prstGeom>
        </p:spPr>
      </p:pic>
      <p:sp>
        <p:nvSpPr>
          <p:cNvPr id="2" name="Content Placeholder 2">
            <a:extLst>
              <a:ext uri="{FF2B5EF4-FFF2-40B4-BE49-F238E27FC236}">
                <a16:creationId xmlns:a16="http://schemas.microsoft.com/office/drawing/2014/main" id="{D9C2FF39-A03A-96BC-B62E-6CE6C1C1AD0F}"/>
              </a:ext>
            </a:extLst>
          </p:cNvPr>
          <p:cNvSpPr>
            <a:spLocks noGrp="1"/>
          </p:cNvSpPr>
          <p:nvPr>
            <p:ph idx="1"/>
          </p:nvPr>
        </p:nvSpPr>
        <p:spPr>
          <a:xfrm>
            <a:off x="695325" y="1445683"/>
            <a:ext cx="10801350" cy="3831996"/>
          </a:xfrm>
          <a:prstGeom prst="rect">
            <a:avLst/>
          </a:prstGeom>
        </p:spPr>
        <p:txBody>
          <a:bodyPr wrap="square" lIns="0" tIns="0" rIns="0" bIns="0" numCol="2" spcCol="360000">
            <a:noAutofit/>
          </a:bodyPr>
          <a:lstStyle>
            <a:lvl1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1pPr>
            <a:lvl2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2pPr>
            <a:lvl3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3pPr>
            <a:lvl4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4pPr>
            <a:lvl5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a:p>
            <a:pPr lvl="4"/>
            <a:endParaRPr lang="en-GB" dirty="0"/>
          </a:p>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4"/>
            <a:endParaRPr lang="en-US" dirty="0"/>
          </a:p>
        </p:txBody>
      </p:sp>
    </p:spTree>
    <p:extLst>
      <p:ext uri="{BB962C8B-B14F-4D97-AF65-F5344CB8AC3E}">
        <p14:creationId xmlns:p14="http://schemas.microsoft.com/office/powerpoint/2010/main" val="3334009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G (1 colum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852A647D-9808-3B9D-C52B-FAEF06BD48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87977021-C1CF-F4C6-9123-1B011FF1FD0A}"/>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chemeClr val="bg1"/>
                </a:solidFill>
                <a:latin typeface="Calibri" panose="020F0502020204030204" pitchFamily="34" charset="0"/>
              </a:defRPr>
            </a:lvl1pPr>
          </a:lstStyle>
          <a:p>
            <a:r>
              <a:rPr lang="en-GB" dirty="0"/>
              <a:t>Title can go here</a:t>
            </a:r>
            <a:endParaRPr lang="en-US" dirty="0"/>
          </a:p>
        </p:txBody>
      </p:sp>
      <p:sp>
        <p:nvSpPr>
          <p:cNvPr id="6" name="Content Placeholder 2">
            <a:extLst>
              <a:ext uri="{FF2B5EF4-FFF2-40B4-BE49-F238E27FC236}">
                <a16:creationId xmlns:a16="http://schemas.microsoft.com/office/drawing/2014/main" id="{B2036ACC-D828-83DE-8DF5-79F852FC842C}"/>
              </a:ext>
            </a:extLst>
          </p:cNvPr>
          <p:cNvSpPr>
            <a:spLocks noGrp="1"/>
          </p:cNvSpPr>
          <p:nvPr>
            <p:ph idx="1"/>
          </p:nvPr>
        </p:nvSpPr>
        <p:spPr>
          <a:xfrm>
            <a:off x="695325" y="1445682"/>
            <a:ext cx="10801350" cy="4590976"/>
          </a:xfrm>
          <a:prstGeom prst="rect">
            <a:avLst/>
          </a:prstGeom>
        </p:spPr>
        <p:txBody>
          <a:bodyPr wrap="square" lIns="0" tIns="0" rIns="0" bIns="0">
            <a:noAutofit/>
          </a:bodyPr>
          <a:lstStyle>
            <a:lvl1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1pPr>
            <a:lvl2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2pPr>
            <a:lvl3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3pPr>
            <a:lvl4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4pPr>
            <a:lvl5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Text&#10;&#10;Description automatically generated with medium confidence">
            <a:extLst>
              <a:ext uri="{FF2B5EF4-FFF2-40B4-BE49-F238E27FC236}">
                <a16:creationId xmlns:a16="http://schemas.microsoft.com/office/drawing/2014/main" id="{35A9D53C-8347-4F64-CA43-542D60E77C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26850" y="548639"/>
            <a:ext cx="1369825" cy="690881"/>
          </a:xfrm>
          <a:prstGeom prst="rect">
            <a:avLst/>
          </a:prstGeom>
        </p:spPr>
      </p:pic>
    </p:spTree>
    <p:extLst>
      <p:ext uri="{BB962C8B-B14F-4D97-AF65-F5344CB8AC3E}">
        <p14:creationId xmlns:p14="http://schemas.microsoft.com/office/powerpoint/2010/main" val="4165095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G (2 column)">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B0AB3500-1E17-AC5A-1456-9AC4191BB1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87977021-C1CF-F4C6-9123-1B011FF1FD0A}"/>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chemeClr val="bg1"/>
                </a:solidFill>
                <a:latin typeface="Calibri" panose="020F0502020204030204" pitchFamily="34" charset="0"/>
              </a:defRPr>
            </a:lvl1pPr>
          </a:lstStyle>
          <a:p>
            <a:r>
              <a:rPr lang="en-GB" dirty="0"/>
              <a:t>Title can go here</a:t>
            </a:r>
            <a:endParaRPr lang="en-US" dirty="0"/>
          </a:p>
        </p:txBody>
      </p:sp>
      <p:pic>
        <p:nvPicPr>
          <p:cNvPr id="3" name="Picture 2" descr="Text&#10;&#10;Description automatically generated with medium confidence">
            <a:extLst>
              <a:ext uri="{FF2B5EF4-FFF2-40B4-BE49-F238E27FC236}">
                <a16:creationId xmlns:a16="http://schemas.microsoft.com/office/drawing/2014/main" id="{0CB47EA2-4B12-87D5-5074-B40AEEBEC8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26850" y="548639"/>
            <a:ext cx="1369825" cy="690881"/>
          </a:xfrm>
          <a:prstGeom prst="rect">
            <a:avLst/>
          </a:prstGeom>
        </p:spPr>
      </p:pic>
      <p:sp>
        <p:nvSpPr>
          <p:cNvPr id="4" name="Content Placeholder 2">
            <a:extLst>
              <a:ext uri="{FF2B5EF4-FFF2-40B4-BE49-F238E27FC236}">
                <a16:creationId xmlns:a16="http://schemas.microsoft.com/office/drawing/2014/main" id="{82669358-8285-5FA0-2210-B09B898ECCB1}"/>
              </a:ext>
            </a:extLst>
          </p:cNvPr>
          <p:cNvSpPr>
            <a:spLocks noGrp="1"/>
          </p:cNvSpPr>
          <p:nvPr>
            <p:ph idx="1"/>
          </p:nvPr>
        </p:nvSpPr>
        <p:spPr>
          <a:xfrm>
            <a:off x="695325" y="1445683"/>
            <a:ext cx="10801350" cy="3831996"/>
          </a:xfrm>
          <a:prstGeom prst="rect">
            <a:avLst/>
          </a:prstGeom>
        </p:spPr>
        <p:txBody>
          <a:bodyPr wrap="square" lIns="0" tIns="0" rIns="0" bIns="0" numCol="2" spcCol="360000">
            <a:noAutofit/>
          </a:bodyPr>
          <a:lstStyle>
            <a:lvl1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1pPr>
            <a:lvl2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2pPr>
            <a:lvl3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3pPr>
            <a:lvl4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4pPr>
            <a:lvl5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a:p>
            <a:pPr lvl="4"/>
            <a:endParaRPr lang="en-GB" dirty="0"/>
          </a:p>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4"/>
            <a:endParaRPr lang="en-US" dirty="0"/>
          </a:p>
        </p:txBody>
      </p:sp>
    </p:spTree>
    <p:extLst>
      <p:ext uri="{BB962C8B-B14F-4D97-AF65-F5344CB8AC3E}">
        <p14:creationId xmlns:p14="http://schemas.microsoft.com/office/powerpoint/2010/main" val="17395570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H (1 column)">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8ECF351F-2163-CB82-2210-969C765AFB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1F62C0E4-7E83-4BE4-4922-014732C8385E}"/>
              </a:ext>
            </a:extLst>
          </p:cNvPr>
          <p:cNvSpPr>
            <a:spLocks noGrp="1"/>
          </p:cNvSpPr>
          <p:nvPr>
            <p:ph idx="1"/>
          </p:nvPr>
        </p:nvSpPr>
        <p:spPr>
          <a:xfrm>
            <a:off x="695325" y="1445682"/>
            <a:ext cx="10801350" cy="4590976"/>
          </a:xfrm>
          <a:prstGeom prst="rect">
            <a:avLst/>
          </a:prstGeom>
        </p:spPr>
        <p:txBody>
          <a:bodyPr wrap="square" lIns="0" tIns="0" rIns="0" bIns="0">
            <a:noAutofit/>
          </a:bodyPr>
          <a:lstStyle>
            <a:lvl1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1pPr>
            <a:lvl2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2pPr>
            <a:lvl3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3pPr>
            <a:lvl4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4pPr>
            <a:lvl5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Text&#10;&#10;Description automatically generated with medium confidence">
            <a:extLst>
              <a:ext uri="{FF2B5EF4-FFF2-40B4-BE49-F238E27FC236}">
                <a16:creationId xmlns:a16="http://schemas.microsoft.com/office/drawing/2014/main" id="{D108793F-1A40-B9BB-4A8D-C03356DB7A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26850" y="548639"/>
            <a:ext cx="1369825" cy="690881"/>
          </a:xfrm>
          <a:prstGeom prst="rect">
            <a:avLst/>
          </a:prstGeom>
        </p:spPr>
      </p:pic>
      <p:sp>
        <p:nvSpPr>
          <p:cNvPr id="2" name="Title 1">
            <a:extLst>
              <a:ext uri="{FF2B5EF4-FFF2-40B4-BE49-F238E27FC236}">
                <a16:creationId xmlns:a16="http://schemas.microsoft.com/office/drawing/2014/main" id="{C358ACE3-2B27-D469-539B-212033D31EE9}"/>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chemeClr val="bg1"/>
                </a:solidFill>
                <a:latin typeface="Calibri" panose="020F0502020204030204" pitchFamily="34" charset="0"/>
              </a:defRPr>
            </a:lvl1pPr>
          </a:lstStyle>
          <a:p>
            <a:r>
              <a:rPr lang="en-GB" dirty="0"/>
              <a:t>Title can go here</a:t>
            </a:r>
            <a:endParaRPr lang="en-US" dirty="0"/>
          </a:p>
        </p:txBody>
      </p:sp>
    </p:spTree>
    <p:extLst>
      <p:ext uri="{BB962C8B-B14F-4D97-AF65-F5344CB8AC3E}">
        <p14:creationId xmlns:p14="http://schemas.microsoft.com/office/powerpoint/2010/main" val="279737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H (2 column)">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FA08C72D-BDF4-A0C7-534B-D411691491B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EB212CC2-7626-49AC-7F83-8906377039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26850" y="548639"/>
            <a:ext cx="1369825" cy="690881"/>
          </a:xfrm>
          <a:prstGeom prst="rect">
            <a:avLst/>
          </a:prstGeom>
        </p:spPr>
      </p:pic>
      <p:sp>
        <p:nvSpPr>
          <p:cNvPr id="4" name="Title 1">
            <a:extLst>
              <a:ext uri="{FF2B5EF4-FFF2-40B4-BE49-F238E27FC236}">
                <a16:creationId xmlns:a16="http://schemas.microsoft.com/office/drawing/2014/main" id="{055B79C9-5405-BBCC-E645-8D3609B4DADD}"/>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chemeClr val="bg1"/>
                </a:solidFill>
                <a:latin typeface="Calibri" panose="020F0502020204030204" pitchFamily="34" charset="0"/>
              </a:defRPr>
            </a:lvl1pPr>
          </a:lstStyle>
          <a:p>
            <a:r>
              <a:rPr lang="en-GB" dirty="0"/>
              <a:t>Title can go here</a:t>
            </a:r>
            <a:endParaRPr lang="en-US" dirty="0"/>
          </a:p>
        </p:txBody>
      </p:sp>
      <p:sp>
        <p:nvSpPr>
          <p:cNvPr id="7" name="Content Placeholder 2">
            <a:extLst>
              <a:ext uri="{FF2B5EF4-FFF2-40B4-BE49-F238E27FC236}">
                <a16:creationId xmlns:a16="http://schemas.microsoft.com/office/drawing/2014/main" id="{75BF605D-D12D-445E-DEEF-956F3B446B0E}"/>
              </a:ext>
            </a:extLst>
          </p:cNvPr>
          <p:cNvSpPr>
            <a:spLocks noGrp="1"/>
          </p:cNvSpPr>
          <p:nvPr>
            <p:ph idx="1"/>
          </p:nvPr>
        </p:nvSpPr>
        <p:spPr>
          <a:xfrm>
            <a:off x="695325" y="1445683"/>
            <a:ext cx="10801350" cy="3831996"/>
          </a:xfrm>
          <a:prstGeom prst="rect">
            <a:avLst/>
          </a:prstGeom>
        </p:spPr>
        <p:txBody>
          <a:bodyPr wrap="square" lIns="0" tIns="0" rIns="0" bIns="0" numCol="2" spcCol="360000">
            <a:noAutofit/>
          </a:bodyPr>
          <a:lstStyle>
            <a:lvl1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1pPr>
            <a:lvl2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2pPr>
            <a:lvl3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3pPr>
            <a:lvl4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4pPr>
            <a:lvl5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a:p>
            <a:pPr lvl="4"/>
            <a:endParaRPr lang="en-GB" dirty="0"/>
          </a:p>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4"/>
            <a:endParaRPr lang="en-US" dirty="0"/>
          </a:p>
        </p:txBody>
      </p:sp>
    </p:spTree>
    <p:extLst>
      <p:ext uri="{BB962C8B-B14F-4D97-AF65-F5344CB8AC3E}">
        <p14:creationId xmlns:p14="http://schemas.microsoft.com/office/powerpoint/2010/main" val="2571082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I (1 column)">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D4D43C0-2806-F773-E97C-780FB2298AB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245D936A-48B0-4C1D-7998-424A38F48845}"/>
              </a:ext>
            </a:extLst>
          </p:cNvPr>
          <p:cNvSpPr>
            <a:spLocks noGrp="1"/>
          </p:cNvSpPr>
          <p:nvPr>
            <p:ph idx="1"/>
          </p:nvPr>
        </p:nvSpPr>
        <p:spPr>
          <a:xfrm>
            <a:off x="695325" y="1445682"/>
            <a:ext cx="10801350" cy="4590976"/>
          </a:xfrm>
          <a:prstGeom prst="rect">
            <a:avLst/>
          </a:prstGeom>
        </p:spPr>
        <p:txBody>
          <a:bodyPr wrap="square" lIns="0" tIns="0" rIns="0" bIns="0">
            <a:noAutofit/>
          </a:bodyPr>
          <a:lstStyle>
            <a:lvl1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1pPr>
            <a:lvl2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2pPr>
            <a:lvl3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3pPr>
            <a:lvl4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4pPr>
            <a:lvl5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Text&#10;&#10;Description automatically generated with medium confidence">
            <a:extLst>
              <a:ext uri="{FF2B5EF4-FFF2-40B4-BE49-F238E27FC236}">
                <a16:creationId xmlns:a16="http://schemas.microsoft.com/office/drawing/2014/main" id="{EC748936-9E88-3F12-6F83-014469BE72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26850" y="548639"/>
            <a:ext cx="1369825" cy="690881"/>
          </a:xfrm>
          <a:prstGeom prst="rect">
            <a:avLst/>
          </a:prstGeom>
        </p:spPr>
      </p:pic>
      <p:sp>
        <p:nvSpPr>
          <p:cNvPr id="2" name="Title 1">
            <a:extLst>
              <a:ext uri="{FF2B5EF4-FFF2-40B4-BE49-F238E27FC236}">
                <a16:creationId xmlns:a16="http://schemas.microsoft.com/office/drawing/2014/main" id="{47B35C3E-9BAE-468F-476C-4DD865A2DA5F}"/>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chemeClr val="bg1"/>
                </a:solidFill>
                <a:latin typeface="Calibri" panose="020F0502020204030204" pitchFamily="34" charset="0"/>
              </a:defRPr>
            </a:lvl1pPr>
          </a:lstStyle>
          <a:p>
            <a:r>
              <a:rPr lang="en-GB" dirty="0"/>
              <a:t>Title can go here</a:t>
            </a:r>
            <a:endParaRPr lang="en-US" dirty="0"/>
          </a:p>
        </p:txBody>
      </p:sp>
    </p:spTree>
    <p:extLst>
      <p:ext uri="{BB962C8B-B14F-4D97-AF65-F5344CB8AC3E}">
        <p14:creationId xmlns:p14="http://schemas.microsoft.com/office/powerpoint/2010/main" val="41741718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9AB7DE54-EDE8-EA60-3D46-7038151107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159260B0-7D25-EF3C-5191-2E7BC5FF0291}"/>
              </a:ext>
            </a:extLst>
          </p:cNvPr>
          <p:cNvSpPr>
            <a:spLocks noGrp="1"/>
          </p:cNvSpPr>
          <p:nvPr>
            <p:ph type="ctrTitle" hasCustomPrompt="1"/>
          </p:nvPr>
        </p:nvSpPr>
        <p:spPr>
          <a:xfrm>
            <a:off x="4372804" y="1106159"/>
            <a:ext cx="7381875" cy="773441"/>
          </a:xfrm>
          <a:prstGeom prst="rect">
            <a:avLst/>
          </a:prstGeom>
        </p:spPr>
        <p:txBody>
          <a:bodyPr anchor="t">
            <a:normAutofit/>
          </a:bodyPr>
          <a:lstStyle>
            <a:lvl1pPr marL="9525" indent="-9525" algn="r">
              <a:tabLst/>
              <a:defRPr sz="4400" b="1" i="0">
                <a:solidFill>
                  <a:srgbClr val="610C53"/>
                </a:solidFill>
                <a:latin typeface="Calibri" panose="020F0502020204030204" pitchFamily="34" charset="0"/>
              </a:defRPr>
            </a:lvl1pPr>
          </a:lstStyle>
          <a:p>
            <a:r>
              <a:rPr lang="en-GB" dirty="0"/>
              <a:t>Title can go here</a:t>
            </a:r>
            <a:endParaRPr lang="en-US" dirty="0"/>
          </a:p>
        </p:txBody>
      </p:sp>
      <p:sp>
        <p:nvSpPr>
          <p:cNvPr id="14" name="Text Placeholder 16">
            <a:extLst>
              <a:ext uri="{FF2B5EF4-FFF2-40B4-BE49-F238E27FC236}">
                <a16:creationId xmlns:a16="http://schemas.microsoft.com/office/drawing/2014/main" id="{CCCF6305-2EEA-E9BE-AB3C-CA12BB65707C}"/>
              </a:ext>
            </a:extLst>
          </p:cNvPr>
          <p:cNvSpPr>
            <a:spLocks noGrp="1"/>
          </p:cNvSpPr>
          <p:nvPr>
            <p:ph type="body" sz="quarter" idx="10" hasCustomPrompt="1"/>
          </p:nvPr>
        </p:nvSpPr>
        <p:spPr>
          <a:xfrm>
            <a:off x="4372804" y="1879600"/>
            <a:ext cx="7381875" cy="559881"/>
          </a:xfrm>
          <a:prstGeom prst="rect">
            <a:avLst/>
          </a:prstGeom>
        </p:spPr>
        <p:txBody>
          <a:bodyPr>
            <a:normAutofit/>
          </a:bodyPr>
          <a:lstStyle>
            <a:lvl1pPr marL="0" indent="0" algn="r">
              <a:buNone/>
              <a:defRPr sz="3200" b="1" i="0">
                <a:solidFill>
                  <a:srgbClr val="7F7F80"/>
                </a:solidFill>
                <a:latin typeface="Calibri" panose="020F0502020204030204" pitchFamily="34" charset="0"/>
              </a:defRPr>
            </a:lvl1pPr>
          </a:lstStyle>
          <a:p>
            <a:r>
              <a:rPr lang="en-GB" dirty="0"/>
              <a:t>Subtitle can go here</a:t>
            </a:r>
            <a:endParaRPr lang="en-US" dirty="0"/>
          </a:p>
        </p:txBody>
      </p:sp>
    </p:spTree>
    <p:extLst>
      <p:ext uri="{BB962C8B-B14F-4D97-AF65-F5344CB8AC3E}">
        <p14:creationId xmlns:p14="http://schemas.microsoft.com/office/powerpoint/2010/main" val="73276494"/>
      </p:ext>
    </p:extLst>
  </p:cSld>
  <p:clrMapOvr>
    <a:masterClrMapping/>
  </p:clrMapOvr>
  <p:extLst>
    <p:ext uri="{DCECCB84-F9BA-43D5-87BE-67443E8EF086}">
      <p15:sldGuideLst xmlns:p15="http://schemas.microsoft.com/office/powerpoint/2012/main">
        <p15:guide id="1" orient="horz" pos="1253" userDrawn="1">
          <p15:clr>
            <a:srgbClr val="FBAE40"/>
          </p15:clr>
        </p15:guide>
        <p15:guide id="2" pos="438" userDrawn="1">
          <p15:clr>
            <a:srgbClr val="FBAE40"/>
          </p15:clr>
        </p15:guide>
        <p15:guide id="3" pos="7129" userDrawn="1">
          <p15:clr>
            <a:srgbClr val="FBAE40"/>
          </p15:clr>
        </p15:guide>
        <p15:guide id="4" orient="horz" pos="3997" userDrawn="1">
          <p15:clr>
            <a:srgbClr val="FBAE40"/>
          </p15:clr>
        </p15:guide>
        <p15:guide id="5" orient="horz" pos="411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I (2 column)">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C382B50B-F0C6-AC86-ACC4-248A3CF825C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5E091F34-DA9E-6ED5-86FB-4A5A3D698B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26850" y="548639"/>
            <a:ext cx="1369825" cy="690881"/>
          </a:xfrm>
          <a:prstGeom prst="rect">
            <a:avLst/>
          </a:prstGeom>
        </p:spPr>
      </p:pic>
      <p:sp>
        <p:nvSpPr>
          <p:cNvPr id="4" name="Title 1">
            <a:extLst>
              <a:ext uri="{FF2B5EF4-FFF2-40B4-BE49-F238E27FC236}">
                <a16:creationId xmlns:a16="http://schemas.microsoft.com/office/drawing/2014/main" id="{1198DA2D-1526-9DDA-AFB3-937F6B2FFE4A}"/>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chemeClr val="bg1"/>
                </a:solidFill>
                <a:latin typeface="Calibri" panose="020F0502020204030204" pitchFamily="34" charset="0"/>
              </a:defRPr>
            </a:lvl1pPr>
          </a:lstStyle>
          <a:p>
            <a:r>
              <a:rPr lang="en-GB" dirty="0"/>
              <a:t>Title can go here</a:t>
            </a:r>
            <a:endParaRPr lang="en-US" dirty="0"/>
          </a:p>
        </p:txBody>
      </p:sp>
      <p:sp>
        <p:nvSpPr>
          <p:cNvPr id="7" name="Content Placeholder 2">
            <a:extLst>
              <a:ext uri="{FF2B5EF4-FFF2-40B4-BE49-F238E27FC236}">
                <a16:creationId xmlns:a16="http://schemas.microsoft.com/office/drawing/2014/main" id="{A36A1C40-0E5D-5CAA-EDE6-3A740A0B33AA}"/>
              </a:ext>
            </a:extLst>
          </p:cNvPr>
          <p:cNvSpPr>
            <a:spLocks noGrp="1"/>
          </p:cNvSpPr>
          <p:nvPr>
            <p:ph idx="1"/>
          </p:nvPr>
        </p:nvSpPr>
        <p:spPr>
          <a:xfrm>
            <a:off x="695325" y="1445683"/>
            <a:ext cx="10801350" cy="3831996"/>
          </a:xfrm>
          <a:prstGeom prst="rect">
            <a:avLst/>
          </a:prstGeom>
        </p:spPr>
        <p:txBody>
          <a:bodyPr wrap="square" lIns="0" tIns="0" rIns="0" bIns="0" numCol="2" spcCol="360000">
            <a:noAutofit/>
          </a:bodyPr>
          <a:lstStyle>
            <a:lvl1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1pPr>
            <a:lvl2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2pPr>
            <a:lvl3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3pPr>
            <a:lvl4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4pPr>
            <a:lvl5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a:p>
            <a:pPr lvl="4"/>
            <a:endParaRPr lang="en-GB" dirty="0"/>
          </a:p>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4"/>
            <a:endParaRPr lang="en-US" dirty="0"/>
          </a:p>
        </p:txBody>
      </p:sp>
    </p:spTree>
    <p:extLst>
      <p:ext uri="{BB962C8B-B14F-4D97-AF65-F5344CB8AC3E}">
        <p14:creationId xmlns:p14="http://schemas.microsoft.com/office/powerpoint/2010/main" val="2834995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J (1 column)">
    <p:spTree>
      <p:nvGrpSpPr>
        <p:cNvPr id="1" name=""/>
        <p:cNvGrpSpPr/>
        <p:nvPr/>
      </p:nvGrpSpPr>
      <p:grpSpPr>
        <a:xfrm>
          <a:off x="0" y="0"/>
          <a:ext cx="0" cy="0"/>
          <a:chOff x="0" y="0"/>
          <a:chExt cx="0" cy="0"/>
        </a:xfrm>
      </p:grpSpPr>
      <p:pic>
        <p:nvPicPr>
          <p:cNvPr id="8" name="Picture 7" descr="A picture containing text, outdoor&#10;&#10;Description automatically generated">
            <a:extLst>
              <a:ext uri="{FF2B5EF4-FFF2-40B4-BE49-F238E27FC236}">
                <a16:creationId xmlns:a16="http://schemas.microsoft.com/office/drawing/2014/main" id="{D6D241E1-36FF-6304-AC65-0F8637C8BED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245D936A-48B0-4C1D-7998-424A38F48845}"/>
              </a:ext>
            </a:extLst>
          </p:cNvPr>
          <p:cNvSpPr>
            <a:spLocks noGrp="1"/>
          </p:cNvSpPr>
          <p:nvPr>
            <p:ph idx="1"/>
          </p:nvPr>
        </p:nvSpPr>
        <p:spPr>
          <a:xfrm>
            <a:off x="695325" y="1445682"/>
            <a:ext cx="10801350" cy="4590976"/>
          </a:xfrm>
          <a:prstGeom prst="rect">
            <a:avLst/>
          </a:prstGeom>
        </p:spPr>
        <p:txBody>
          <a:bodyPr wrap="square" lIns="0" tIns="0" rIns="0" bIns="0">
            <a:noAutofit/>
          </a:bodyPr>
          <a:lstStyle>
            <a:lvl1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1pPr>
            <a:lvl2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2pPr>
            <a:lvl3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3pPr>
            <a:lvl4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4pPr>
            <a:lvl5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Text&#10;&#10;Description automatically generated with medium confidence">
            <a:extLst>
              <a:ext uri="{FF2B5EF4-FFF2-40B4-BE49-F238E27FC236}">
                <a16:creationId xmlns:a16="http://schemas.microsoft.com/office/drawing/2014/main" id="{A06C2223-E1E6-0501-8B4D-07B8843C0E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26850" y="548639"/>
            <a:ext cx="1369825" cy="690881"/>
          </a:xfrm>
          <a:prstGeom prst="rect">
            <a:avLst/>
          </a:prstGeom>
        </p:spPr>
      </p:pic>
      <p:sp>
        <p:nvSpPr>
          <p:cNvPr id="2" name="Title 1">
            <a:extLst>
              <a:ext uri="{FF2B5EF4-FFF2-40B4-BE49-F238E27FC236}">
                <a16:creationId xmlns:a16="http://schemas.microsoft.com/office/drawing/2014/main" id="{8D410FEC-07FA-A682-E0E9-7D8977C5C7DB}"/>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chemeClr val="bg1"/>
                </a:solidFill>
                <a:latin typeface="Calibri" panose="020F0502020204030204" pitchFamily="34" charset="0"/>
              </a:defRPr>
            </a:lvl1pPr>
          </a:lstStyle>
          <a:p>
            <a:r>
              <a:rPr lang="en-GB" dirty="0"/>
              <a:t>Title can go here</a:t>
            </a:r>
            <a:endParaRPr lang="en-US" dirty="0"/>
          </a:p>
        </p:txBody>
      </p:sp>
    </p:spTree>
    <p:extLst>
      <p:ext uri="{BB962C8B-B14F-4D97-AF65-F5344CB8AC3E}">
        <p14:creationId xmlns:p14="http://schemas.microsoft.com/office/powerpoint/2010/main" val="32033026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J (2 column)">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1EB2811C-82BE-8A8B-6460-9F246F42D5D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FDE9991D-BA53-2B92-D6A2-CF03BA36C5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26850" y="548639"/>
            <a:ext cx="1369825" cy="690881"/>
          </a:xfrm>
          <a:prstGeom prst="rect">
            <a:avLst/>
          </a:prstGeom>
        </p:spPr>
      </p:pic>
      <p:sp>
        <p:nvSpPr>
          <p:cNvPr id="2" name="Content Placeholder 2">
            <a:extLst>
              <a:ext uri="{FF2B5EF4-FFF2-40B4-BE49-F238E27FC236}">
                <a16:creationId xmlns:a16="http://schemas.microsoft.com/office/drawing/2014/main" id="{9B9FCF2F-1314-FA10-41EF-5029B032A6C6}"/>
              </a:ext>
            </a:extLst>
          </p:cNvPr>
          <p:cNvSpPr>
            <a:spLocks noGrp="1"/>
          </p:cNvSpPr>
          <p:nvPr>
            <p:ph idx="1"/>
          </p:nvPr>
        </p:nvSpPr>
        <p:spPr>
          <a:xfrm>
            <a:off x="695325" y="1445683"/>
            <a:ext cx="10801350" cy="3831996"/>
          </a:xfrm>
          <a:prstGeom prst="rect">
            <a:avLst/>
          </a:prstGeom>
        </p:spPr>
        <p:txBody>
          <a:bodyPr wrap="square" lIns="0" tIns="0" rIns="0" bIns="0" numCol="2" spcCol="360000">
            <a:noAutofit/>
          </a:bodyPr>
          <a:lstStyle>
            <a:lvl1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1pPr>
            <a:lvl2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2pPr>
            <a:lvl3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3pPr>
            <a:lvl4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4pPr>
            <a:lvl5pPr>
              <a:lnSpc>
                <a:spcPct val="110000"/>
              </a:lnSpc>
              <a:spcBef>
                <a:spcPts val="800"/>
              </a:spcBef>
              <a:buClr>
                <a:schemeClr val="bg1"/>
              </a:buClr>
              <a:defRPr sz="2400" b="1" i="0">
                <a:solidFill>
                  <a:schemeClr val="bg1"/>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a:p>
            <a:pPr lvl="4"/>
            <a:endParaRPr lang="en-GB" dirty="0"/>
          </a:p>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4"/>
            <a:endParaRPr lang="en-US" dirty="0"/>
          </a:p>
        </p:txBody>
      </p:sp>
      <p:sp>
        <p:nvSpPr>
          <p:cNvPr id="8" name="Title 1">
            <a:extLst>
              <a:ext uri="{FF2B5EF4-FFF2-40B4-BE49-F238E27FC236}">
                <a16:creationId xmlns:a16="http://schemas.microsoft.com/office/drawing/2014/main" id="{41F949DA-DFB7-3ABE-C28F-94998E7B43E2}"/>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chemeClr val="bg1"/>
                </a:solidFill>
                <a:latin typeface="Calibri" panose="020F0502020204030204" pitchFamily="34" charset="0"/>
              </a:defRPr>
            </a:lvl1pPr>
          </a:lstStyle>
          <a:p>
            <a:r>
              <a:rPr lang="en-GB" dirty="0"/>
              <a:t>Title can go here</a:t>
            </a:r>
            <a:endParaRPr lang="en-US" dirty="0"/>
          </a:p>
        </p:txBody>
      </p:sp>
    </p:spTree>
    <p:extLst>
      <p:ext uri="{BB962C8B-B14F-4D97-AF65-F5344CB8AC3E}">
        <p14:creationId xmlns:p14="http://schemas.microsoft.com/office/powerpoint/2010/main" val="463877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K (1 column)">
    <p:spTree>
      <p:nvGrpSpPr>
        <p:cNvPr id="1" name=""/>
        <p:cNvGrpSpPr/>
        <p:nvPr/>
      </p:nvGrpSpPr>
      <p:grpSpPr>
        <a:xfrm>
          <a:off x="0" y="0"/>
          <a:ext cx="0" cy="0"/>
          <a:chOff x="0" y="0"/>
          <a:chExt cx="0" cy="0"/>
        </a:xfrm>
      </p:grpSpPr>
      <p:pic>
        <p:nvPicPr>
          <p:cNvPr id="3" name="Picture 2" descr="Icon&#10;&#10;Description automatically generated with low confidence">
            <a:extLst>
              <a:ext uri="{FF2B5EF4-FFF2-40B4-BE49-F238E27FC236}">
                <a16:creationId xmlns:a16="http://schemas.microsoft.com/office/drawing/2014/main" id="{291B2525-0B93-2C41-CF46-3D3D6E3136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A9868B7-462C-4526-432C-E31E63D33396}"/>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rgbClr val="610C53"/>
                </a:solidFill>
                <a:latin typeface="Calibri" panose="020F0502020204030204" pitchFamily="34" charset="0"/>
              </a:defRPr>
            </a:lvl1pPr>
          </a:lstStyle>
          <a:p>
            <a:r>
              <a:rPr lang="en-GB" dirty="0"/>
              <a:t>Title can go here</a:t>
            </a:r>
            <a:endParaRPr lang="en-US" dirty="0"/>
          </a:p>
        </p:txBody>
      </p:sp>
      <p:sp>
        <p:nvSpPr>
          <p:cNvPr id="6" name="Content Placeholder 2">
            <a:extLst>
              <a:ext uri="{FF2B5EF4-FFF2-40B4-BE49-F238E27FC236}">
                <a16:creationId xmlns:a16="http://schemas.microsoft.com/office/drawing/2014/main" id="{8DC3A450-FED5-4319-5F3B-6EAD27756D21}"/>
              </a:ext>
            </a:extLst>
          </p:cNvPr>
          <p:cNvSpPr>
            <a:spLocks noGrp="1"/>
          </p:cNvSpPr>
          <p:nvPr>
            <p:ph idx="1"/>
          </p:nvPr>
        </p:nvSpPr>
        <p:spPr>
          <a:xfrm>
            <a:off x="695325" y="1445682"/>
            <a:ext cx="10801350" cy="4590976"/>
          </a:xfrm>
          <a:prstGeom prst="rect">
            <a:avLst/>
          </a:prstGeom>
        </p:spPr>
        <p:txBody>
          <a:bodyPr wrap="square" lIns="0" tIns="0" rIns="0" bIns="0">
            <a:noAutofit/>
          </a:bodyPr>
          <a:lstStyle>
            <a:lvl1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1pPr>
            <a:lvl2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2pPr>
            <a:lvl3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3pPr>
            <a:lvl4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4pPr>
            <a:lvl5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A picture containing text&#10;&#10;Description automatically generated">
            <a:extLst>
              <a:ext uri="{FF2B5EF4-FFF2-40B4-BE49-F238E27FC236}">
                <a16:creationId xmlns:a16="http://schemas.microsoft.com/office/drawing/2014/main" id="{136A671D-3E38-1AC1-A6FC-4D2028D3B0DD}"/>
              </a:ext>
            </a:extLst>
          </p:cNvPr>
          <p:cNvPicPr>
            <a:picLocks noChangeAspect="1"/>
          </p:cNvPicPr>
          <p:nvPr userDrawn="1"/>
        </p:nvPicPr>
        <p:blipFill>
          <a:blip r:embed="rId3"/>
          <a:stretch>
            <a:fillRect/>
          </a:stretch>
        </p:blipFill>
        <p:spPr>
          <a:xfrm>
            <a:off x="9367520" y="6031013"/>
            <a:ext cx="2824480" cy="826987"/>
          </a:xfrm>
          <a:prstGeom prst="rect">
            <a:avLst/>
          </a:prstGeom>
        </p:spPr>
      </p:pic>
    </p:spTree>
    <p:extLst>
      <p:ext uri="{BB962C8B-B14F-4D97-AF65-F5344CB8AC3E}">
        <p14:creationId xmlns:p14="http://schemas.microsoft.com/office/powerpoint/2010/main" val="30386821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K (2 column)">
    <p:spTree>
      <p:nvGrpSpPr>
        <p:cNvPr id="1" name=""/>
        <p:cNvGrpSpPr/>
        <p:nvPr/>
      </p:nvGrpSpPr>
      <p:grpSpPr>
        <a:xfrm>
          <a:off x="0" y="0"/>
          <a:ext cx="0" cy="0"/>
          <a:chOff x="0" y="0"/>
          <a:chExt cx="0" cy="0"/>
        </a:xfrm>
      </p:grpSpPr>
      <p:pic>
        <p:nvPicPr>
          <p:cNvPr id="7" name="Picture 6" descr="Icon&#10;&#10;Description automatically generated with low confidence">
            <a:extLst>
              <a:ext uri="{FF2B5EF4-FFF2-40B4-BE49-F238E27FC236}">
                <a16:creationId xmlns:a16="http://schemas.microsoft.com/office/drawing/2014/main" id="{1E720D00-8282-4CC2-9801-BB51D6EC56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A9868B7-462C-4526-432C-E31E63D33396}"/>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rgbClr val="610C53"/>
                </a:solidFill>
                <a:latin typeface="Calibri" panose="020F0502020204030204" pitchFamily="34" charset="0"/>
              </a:defRPr>
            </a:lvl1pPr>
          </a:lstStyle>
          <a:p>
            <a:r>
              <a:rPr lang="en-GB" dirty="0"/>
              <a:t>Title can go here</a:t>
            </a:r>
            <a:endParaRPr lang="en-US" dirty="0"/>
          </a:p>
        </p:txBody>
      </p:sp>
      <p:sp>
        <p:nvSpPr>
          <p:cNvPr id="6" name="Content Placeholder 2">
            <a:extLst>
              <a:ext uri="{FF2B5EF4-FFF2-40B4-BE49-F238E27FC236}">
                <a16:creationId xmlns:a16="http://schemas.microsoft.com/office/drawing/2014/main" id="{8DC3A450-FED5-4319-5F3B-6EAD27756D21}"/>
              </a:ext>
            </a:extLst>
          </p:cNvPr>
          <p:cNvSpPr>
            <a:spLocks noGrp="1"/>
          </p:cNvSpPr>
          <p:nvPr>
            <p:ph idx="1"/>
          </p:nvPr>
        </p:nvSpPr>
        <p:spPr>
          <a:xfrm>
            <a:off x="695325" y="1445682"/>
            <a:ext cx="10801350" cy="4590976"/>
          </a:xfrm>
          <a:prstGeom prst="rect">
            <a:avLst/>
          </a:prstGeom>
        </p:spPr>
        <p:txBody>
          <a:bodyPr wrap="square" lIns="0" tIns="0" rIns="0" bIns="0" numCol="2" spcCol="360000">
            <a:noAutofit/>
          </a:bodyPr>
          <a:lstStyle>
            <a:lvl1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1pPr>
            <a:lvl2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2pPr>
            <a:lvl3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3pPr>
            <a:lvl4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4pPr>
            <a:lvl5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a:p>
            <a:pPr lvl="4"/>
            <a:endParaRPr lang="en-GB" dirty="0"/>
          </a:p>
          <a:p>
            <a:pPr lvl="4"/>
            <a:endParaRPr lang="en-GB" dirty="0"/>
          </a:p>
          <a:p>
            <a:pPr lvl="4"/>
            <a:endParaRPr lang="en-GB" dirty="0"/>
          </a:p>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4"/>
            <a:endParaRPr lang="en-US" dirty="0"/>
          </a:p>
        </p:txBody>
      </p:sp>
      <p:pic>
        <p:nvPicPr>
          <p:cNvPr id="8" name="Picture 7" descr="A picture containing text&#10;&#10;Description automatically generated">
            <a:extLst>
              <a:ext uri="{FF2B5EF4-FFF2-40B4-BE49-F238E27FC236}">
                <a16:creationId xmlns:a16="http://schemas.microsoft.com/office/drawing/2014/main" id="{F5B16CC2-8E4E-728A-9E00-04C20DF1AF25}"/>
              </a:ext>
            </a:extLst>
          </p:cNvPr>
          <p:cNvPicPr>
            <a:picLocks noChangeAspect="1"/>
          </p:cNvPicPr>
          <p:nvPr userDrawn="1"/>
        </p:nvPicPr>
        <p:blipFill>
          <a:blip r:embed="rId3"/>
          <a:stretch>
            <a:fillRect/>
          </a:stretch>
        </p:blipFill>
        <p:spPr>
          <a:xfrm>
            <a:off x="9367520" y="6031013"/>
            <a:ext cx="2824480" cy="826987"/>
          </a:xfrm>
          <a:prstGeom prst="rect">
            <a:avLst/>
          </a:prstGeom>
        </p:spPr>
      </p:pic>
    </p:spTree>
    <p:extLst>
      <p:ext uri="{BB962C8B-B14F-4D97-AF65-F5344CB8AC3E}">
        <p14:creationId xmlns:p14="http://schemas.microsoft.com/office/powerpoint/2010/main" val="1148119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pic>
        <p:nvPicPr>
          <p:cNvPr id="11" name="Picture 10" descr="A picture containing text, outdoor, tent&#10;&#10;Description automatically generated">
            <a:extLst>
              <a:ext uri="{FF2B5EF4-FFF2-40B4-BE49-F238E27FC236}">
                <a16:creationId xmlns:a16="http://schemas.microsoft.com/office/drawing/2014/main" id="{86F66DE5-83C9-3FAA-59A2-8024948EB9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BD36D7C0-E5C7-EE79-0B41-BC2950C53139}"/>
              </a:ext>
            </a:extLst>
          </p:cNvPr>
          <p:cNvSpPr>
            <a:spLocks noGrp="1"/>
          </p:cNvSpPr>
          <p:nvPr>
            <p:ph type="ctrTitle" hasCustomPrompt="1"/>
          </p:nvPr>
        </p:nvSpPr>
        <p:spPr>
          <a:xfrm>
            <a:off x="4372804" y="1106159"/>
            <a:ext cx="7381875" cy="773441"/>
          </a:xfrm>
          <a:prstGeom prst="rect">
            <a:avLst/>
          </a:prstGeom>
        </p:spPr>
        <p:txBody>
          <a:bodyPr anchor="t">
            <a:normAutofit/>
          </a:bodyPr>
          <a:lstStyle>
            <a:lvl1pPr marL="9525" indent="-9525" algn="r">
              <a:tabLst/>
              <a:defRPr sz="4400" b="1" i="0">
                <a:solidFill>
                  <a:srgbClr val="610C53"/>
                </a:solidFill>
                <a:latin typeface="Calibri" panose="020F0502020204030204" pitchFamily="34" charset="0"/>
              </a:defRPr>
            </a:lvl1pPr>
          </a:lstStyle>
          <a:p>
            <a:r>
              <a:rPr lang="en-GB" dirty="0"/>
              <a:t>Title can go here</a:t>
            </a:r>
            <a:endParaRPr lang="en-US" dirty="0"/>
          </a:p>
        </p:txBody>
      </p:sp>
      <p:sp>
        <p:nvSpPr>
          <p:cNvPr id="13" name="Text Placeholder 16">
            <a:extLst>
              <a:ext uri="{FF2B5EF4-FFF2-40B4-BE49-F238E27FC236}">
                <a16:creationId xmlns:a16="http://schemas.microsoft.com/office/drawing/2014/main" id="{F392B054-6DF4-45CD-F819-37E3014BBC5F}"/>
              </a:ext>
            </a:extLst>
          </p:cNvPr>
          <p:cNvSpPr>
            <a:spLocks noGrp="1"/>
          </p:cNvSpPr>
          <p:nvPr>
            <p:ph type="body" sz="quarter" idx="10" hasCustomPrompt="1"/>
          </p:nvPr>
        </p:nvSpPr>
        <p:spPr>
          <a:xfrm>
            <a:off x="4372804" y="1879600"/>
            <a:ext cx="7381875" cy="559881"/>
          </a:xfrm>
          <a:prstGeom prst="rect">
            <a:avLst/>
          </a:prstGeom>
        </p:spPr>
        <p:txBody>
          <a:bodyPr>
            <a:normAutofit/>
          </a:bodyPr>
          <a:lstStyle>
            <a:lvl1pPr marL="0" indent="0" algn="r">
              <a:buNone/>
              <a:defRPr sz="3200" b="1" i="0">
                <a:solidFill>
                  <a:srgbClr val="7F7F80"/>
                </a:solidFill>
                <a:latin typeface="Calibri" panose="020F0502020204030204" pitchFamily="34" charset="0"/>
              </a:defRPr>
            </a:lvl1pPr>
          </a:lstStyle>
          <a:p>
            <a:r>
              <a:rPr lang="en-GB" dirty="0"/>
              <a:t>Subtitle can go here</a:t>
            </a:r>
            <a:endParaRPr lang="en-US" dirty="0"/>
          </a:p>
        </p:txBody>
      </p:sp>
    </p:spTree>
    <p:extLst>
      <p:ext uri="{BB962C8B-B14F-4D97-AF65-F5344CB8AC3E}">
        <p14:creationId xmlns:p14="http://schemas.microsoft.com/office/powerpoint/2010/main" val="1750287916"/>
      </p:ext>
    </p:extLst>
  </p:cSld>
  <p:clrMapOvr>
    <a:masterClrMapping/>
  </p:clrMapOvr>
  <p:extLst>
    <p:ext uri="{DCECCB84-F9BA-43D5-87BE-67443E8EF086}">
      <p15:sldGuideLst xmlns:p15="http://schemas.microsoft.com/office/powerpoint/2012/main">
        <p15:guide id="1" orient="horz" pos="1253" userDrawn="1">
          <p15:clr>
            <a:srgbClr val="FBAE40"/>
          </p15:clr>
        </p15:guide>
        <p15:guide id="2" pos="438" userDrawn="1">
          <p15:clr>
            <a:srgbClr val="FBAE40"/>
          </p15:clr>
        </p15:guide>
        <p15:guide id="3" pos="7242" userDrawn="1">
          <p15:clr>
            <a:srgbClr val="FBAE40"/>
          </p15:clr>
        </p15:guide>
        <p15:guide id="4" orient="horz" pos="3997" userDrawn="1">
          <p15:clr>
            <a:srgbClr val="FBAE40"/>
          </p15:clr>
        </p15:guide>
        <p15:guide id="5" orient="horz" pos="411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A (1 column)">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FBD13DBA-E282-6975-2ECE-6883EE1F20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54D5BBD5-5DB9-88CB-FE1E-39FB43A26537}"/>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rgbClr val="610C53"/>
                </a:solidFill>
                <a:latin typeface="Calibri" panose="020F0502020204030204" pitchFamily="34" charset="0"/>
              </a:defRPr>
            </a:lvl1pPr>
          </a:lstStyle>
          <a:p>
            <a:r>
              <a:rPr lang="en-GB" dirty="0"/>
              <a:t>Title can go here</a:t>
            </a:r>
            <a:endParaRPr lang="en-US" dirty="0"/>
          </a:p>
        </p:txBody>
      </p:sp>
      <p:sp>
        <p:nvSpPr>
          <p:cNvPr id="9" name="Content Placeholder 2">
            <a:extLst>
              <a:ext uri="{FF2B5EF4-FFF2-40B4-BE49-F238E27FC236}">
                <a16:creationId xmlns:a16="http://schemas.microsoft.com/office/drawing/2014/main" id="{312E1484-F5C2-2B93-9DD1-0398DFCDC71C}"/>
              </a:ext>
            </a:extLst>
          </p:cNvPr>
          <p:cNvSpPr>
            <a:spLocks noGrp="1"/>
          </p:cNvSpPr>
          <p:nvPr>
            <p:ph idx="1"/>
          </p:nvPr>
        </p:nvSpPr>
        <p:spPr>
          <a:xfrm>
            <a:off x="695325" y="1445682"/>
            <a:ext cx="10801350" cy="4590976"/>
          </a:xfrm>
          <a:prstGeom prst="rect">
            <a:avLst/>
          </a:prstGeom>
        </p:spPr>
        <p:txBody>
          <a:bodyPr wrap="square" lIns="0" tIns="0" rIns="0" bIns="0">
            <a:noAutofit/>
          </a:bodyPr>
          <a:lstStyle>
            <a:lvl1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1pPr>
            <a:lvl2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2pPr>
            <a:lvl3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3pPr>
            <a:lvl4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4pPr>
            <a:lvl5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46051753"/>
      </p:ext>
    </p:extLst>
  </p:cSld>
  <p:clrMapOvr>
    <a:masterClrMapping/>
  </p:clrMapOvr>
  <p:extLst>
    <p:ext uri="{DCECCB84-F9BA-43D5-87BE-67443E8EF086}">
      <p15:sldGuideLst xmlns:p15="http://schemas.microsoft.com/office/powerpoint/2012/main">
        <p15:guide id="2" pos="438" userDrawn="1">
          <p15:clr>
            <a:srgbClr val="FBAE40"/>
          </p15:clr>
        </p15:guide>
        <p15:guide id="3"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 (1 column)">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7A4782E-E6B3-9B40-A6D8-6C4A873FD1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0077A1A5-B588-6E4F-4EC9-97404E347A76}"/>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rgbClr val="DB424D"/>
                </a:solidFill>
                <a:latin typeface="Calibri" panose="020F0502020204030204" pitchFamily="34" charset="0"/>
              </a:defRPr>
            </a:lvl1pPr>
          </a:lstStyle>
          <a:p>
            <a:r>
              <a:rPr lang="en-GB" dirty="0"/>
              <a:t>Title can go here</a:t>
            </a:r>
            <a:endParaRPr lang="en-US" dirty="0"/>
          </a:p>
        </p:txBody>
      </p:sp>
      <p:sp>
        <p:nvSpPr>
          <p:cNvPr id="12" name="Content Placeholder 2">
            <a:extLst>
              <a:ext uri="{FF2B5EF4-FFF2-40B4-BE49-F238E27FC236}">
                <a16:creationId xmlns:a16="http://schemas.microsoft.com/office/drawing/2014/main" id="{9E1E9FDB-FA21-5947-2085-2B3D85562451}"/>
              </a:ext>
            </a:extLst>
          </p:cNvPr>
          <p:cNvSpPr>
            <a:spLocks noGrp="1"/>
          </p:cNvSpPr>
          <p:nvPr>
            <p:ph idx="1"/>
          </p:nvPr>
        </p:nvSpPr>
        <p:spPr>
          <a:xfrm>
            <a:off x="695325" y="1445682"/>
            <a:ext cx="10801350" cy="4590976"/>
          </a:xfrm>
          <a:prstGeom prst="rect">
            <a:avLst/>
          </a:prstGeom>
        </p:spPr>
        <p:txBody>
          <a:bodyPr wrap="square" lIns="0" tIns="0" rIns="0" bIns="0">
            <a:noAutofit/>
          </a:bodyPr>
          <a:lstStyle>
            <a:lvl1pPr>
              <a:lnSpc>
                <a:spcPct val="110000"/>
              </a:lnSpc>
              <a:spcBef>
                <a:spcPts val="800"/>
              </a:spcBef>
              <a:buClr>
                <a:srgbClr val="DB424D"/>
              </a:buClr>
              <a:defRPr sz="2400" b="1" i="0">
                <a:solidFill>
                  <a:schemeClr val="tx1">
                    <a:lumMod val="65000"/>
                    <a:lumOff val="35000"/>
                  </a:schemeClr>
                </a:solidFill>
                <a:latin typeface="Calibri" panose="020F0502020204030204" pitchFamily="34" charset="0"/>
                <a:ea typeface="Calibri" panose="020F0502020204030204" pitchFamily="34" charset="0"/>
              </a:defRPr>
            </a:lvl1pPr>
            <a:lvl2pPr>
              <a:lnSpc>
                <a:spcPct val="110000"/>
              </a:lnSpc>
              <a:spcBef>
                <a:spcPts val="800"/>
              </a:spcBef>
              <a:buClr>
                <a:srgbClr val="DB424D"/>
              </a:buClr>
              <a:defRPr sz="2400" b="1" i="0">
                <a:solidFill>
                  <a:schemeClr val="tx1">
                    <a:lumMod val="65000"/>
                    <a:lumOff val="35000"/>
                  </a:schemeClr>
                </a:solidFill>
                <a:latin typeface="Calibri" panose="020F0502020204030204" pitchFamily="34" charset="0"/>
                <a:ea typeface="Calibri" panose="020F0502020204030204" pitchFamily="34" charset="0"/>
              </a:defRPr>
            </a:lvl2pPr>
            <a:lvl3pPr>
              <a:lnSpc>
                <a:spcPct val="110000"/>
              </a:lnSpc>
              <a:spcBef>
                <a:spcPts val="800"/>
              </a:spcBef>
              <a:buClr>
                <a:srgbClr val="DB424D"/>
              </a:buClr>
              <a:defRPr sz="2400" b="1" i="0">
                <a:solidFill>
                  <a:schemeClr val="tx1">
                    <a:lumMod val="65000"/>
                    <a:lumOff val="35000"/>
                  </a:schemeClr>
                </a:solidFill>
                <a:latin typeface="Calibri" panose="020F0502020204030204" pitchFamily="34" charset="0"/>
                <a:ea typeface="Calibri" panose="020F0502020204030204" pitchFamily="34" charset="0"/>
              </a:defRPr>
            </a:lvl3pPr>
            <a:lvl4pPr>
              <a:lnSpc>
                <a:spcPct val="110000"/>
              </a:lnSpc>
              <a:spcBef>
                <a:spcPts val="800"/>
              </a:spcBef>
              <a:buClr>
                <a:srgbClr val="DB424D"/>
              </a:buClr>
              <a:defRPr sz="2400" b="1" i="0">
                <a:solidFill>
                  <a:schemeClr val="tx1">
                    <a:lumMod val="65000"/>
                    <a:lumOff val="35000"/>
                  </a:schemeClr>
                </a:solidFill>
                <a:latin typeface="Calibri" panose="020F0502020204030204" pitchFamily="34" charset="0"/>
                <a:ea typeface="Calibri" panose="020F0502020204030204" pitchFamily="34" charset="0"/>
              </a:defRPr>
            </a:lvl4pPr>
            <a:lvl5pPr>
              <a:lnSpc>
                <a:spcPct val="110000"/>
              </a:lnSpc>
              <a:spcBef>
                <a:spcPts val="800"/>
              </a:spcBef>
              <a:buClr>
                <a:srgbClr val="DB424D"/>
              </a:buClr>
              <a:defRPr sz="2400" b="1" i="0">
                <a:solidFill>
                  <a:schemeClr val="tx1">
                    <a:lumMod val="65000"/>
                    <a:lumOff val="35000"/>
                  </a:schemeClr>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62102455"/>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 (2 column)">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041D882-4593-B50F-F99B-28B5B6255C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0077A1A5-B588-6E4F-4EC9-97404E347A76}"/>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rgbClr val="DB424D"/>
                </a:solidFill>
                <a:latin typeface="Calibri" panose="020F0502020204030204" pitchFamily="34" charset="0"/>
              </a:defRPr>
            </a:lvl1pPr>
          </a:lstStyle>
          <a:p>
            <a:r>
              <a:rPr lang="en-GB" dirty="0"/>
              <a:t>Title can go here</a:t>
            </a:r>
            <a:endParaRPr lang="en-US" dirty="0"/>
          </a:p>
        </p:txBody>
      </p:sp>
      <p:sp>
        <p:nvSpPr>
          <p:cNvPr id="2" name="Content Placeholder 2">
            <a:extLst>
              <a:ext uri="{FF2B5EF4-FFF2-40B4-BE49-F238E27FC236}">
                <a16:creationId xmlns:a16="http://schemas.microsoft.com/office/drawing/2014/main" id="{B3D1B945-82D7-BAB0-C282-0023F41B6441}"/>
              </a:ext>
            </a:extLst>
          </p:cNvPr>
          <p:cNvSpPr>
            <a:spLocks noGrp="1"/>
          </p:cNvSpPr>
          <p:nvPr>
            <p:ph idx="1"/>
          </p:nvPr>
        </p:nvSpPr>
        <p:spPr>
          <a:xfrm>
            <a:off x="695325" y="1445683"/>
            <a:ext cx="10801350" cy="3831996"/>
          </a:xfrm>
          <a:prstGeom prst="rect">
            <a:avLst/>
          </a:prstGeom>
        </p:spPr>
        <p:txBody>
          <a:bodyPr wrap="square" lIns="0" tIns="0" rIns="0" bIns="0" numCol="2" spcCol="360000">
            <a:noAutofit/>
          </a:bodyPr>
          <a:lstStyle>
            <a:lvl1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1pPr>
            <a:lvl2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2pPr>
            <a:lvl3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3pPr>
            <a:lvl4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4pPr>
            <a:lvl5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a:p>
            <a:pPr lvl="4"/>
            <a:endParaRPr lang="en-GB" dirty="0"/>
          </a:p>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4"/>
            <a:endParaRPr lang="en-US" dirty="0"/>
          </a:p>
        </p:txBody>
      </p:sp>
    </p:spTree>
    <p:extLst>
      <p:ext uri="{BB962C8B-B14F-4D97-AF65-F5344CB8AC3E}">
        <p14:creationId xmlns:p14="http://schemas.microsoft.com/office/powerpoint/2010/main" val="2787633889"/>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C (1 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40EB32-39A5-CFF9-FCFC-7F205FF36B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0077A1A5-B588-6E4F-4EC9-97404E347A76}"/>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rgbClr val="F49819"/>
                </a:solidFill>
                <a:latin typeface="Calibri" panose="020F0502020204030204" pitchFamily="34" charset="0"/>
              </a:defRPr>
            </a:lvl1pPr>
          </a:lstStyle>
          <a:p>
            <a:r>
              <a:rPr lang="en-GB" dirty="0"/>
              <a:t>Title can go here</a:t>
            </a:r>
            <a:endParaRPr lang="en-US" dirty="0"/>
          </a:p>
        </p:txBody>
      </p:sp>
      <p:sp>
        <p:nvSpPr>
          <p:cNvPr id="12" name="Content Placeholder 2">
            <a:extLst>
              <a:ext uri="{FF2B5EF4-FFF2-40B4-BE49-F238E27FC236}">
                <a16:creationId xmlns:a16="http://schemas.microsoft.com/office/drawing/2014/main" id="{9E1E9FDB-FA21-5947-2085-2B3D85562451}"/>
              </a:ext>
            </a:extLst>
          </p:cNvPr>
          <p:cNvSpPr>
            <a:spLocks noGrp="1"/>
          </p:cNvSpPr>
          <p:nvPr>
            <p:ph idx="1"/>
          </p:nvPr>
        </p:nvSpPr>
        <p:spPr>
          <a:xfrm>
            <a:off x="695325" y="1445682"/>
            <a:ext cx="10801350" cy="4590976"/>
          </a:xfrm>
          <a:prstGeom prst="rect">
            <a:avLst/>
          </a:prstGeom>
        </p:spPr>
        <p:txBody>
          <a:bodyPr wrap="square" lIns="0" tIns="0" rIns="0" bIns="0">
            <a:noAutofit/>
          </a:bodyPr>
          <a:lstStyle>
            <a:lvl1pPr>
              <a:lnSpc>
                <a:spcPct val="110000"/>
              </a:lnSpc>
              <a:spcBef>
                <a:spcPts val="800"/>
              </a:spcBef>
              <a:buClr>
                <a:srgbClr val="F49819"/>
              </a:buClr>
              <a:defRPr sz="2400" b="1" i="0">
                <a:solidFill>
                  <a:schemeClr val="tx1">
                    <a:lumMod val="65000"/>
                    <a:lumOff val="35000"/>
                  </a:schemeClr>
                </a:solidFill>
                <a:latin typeface="Calibri" panose="020F0502020204030204" pitchFamily="34" charset="0"/>
                <a:ea typeface="Calibri" panose="020F0502020204030204" pitchFamily="34" charset="0"/>
              </a:defRPr>
            </a:lvl1pPr>
            <a:lvl2pPr>
              <a:lnSpc>
                <a:spcPct val="110000"/>
              </a:lnSpc>
              <a:spcBef>
                <a:spcPts val="800"/>
              </a:spcBef>
              <a:buClr>
                <a:srgbClr val="F49819"/>
              </a:buClr>
              <a:defRPr sz="2400" b="1" i="0">
                <a:solidFill>
                  <a:schemeClr val="tx1">
                    <a:lumMod val="65000"/>
                    <a:lumOff val="35000"/>
                  </a:schemeClr>
                </a:solidFill>
                <a:latin typeface="Calibri" panose="020F0502020204030204" pitchFamily="34" charset="0"/>
                <a:ea typeface="Calibri" panose="020F0502020204030204" pitchFamily="34" charset="0"/>
              </a:defRPr>
            </a:lvl2pPr>
            <a:lvl3pPr>
              <a:lnSpc>
                <a:spcPct val="110000"/>
              </a:lnSpc>
              <a:spcBef>
                <a:spcPts val="800"/>
              </a:spcBef>
              <a:buClr>
                <a:srgbClr val="F49819"/>
              </a:buClr>
              <a:defRPr sz="2400" b="1" i="0">
                <a:solidFill>
                  <a:schemeClr val="tx1">
                    <a:lumMod val="65000"/>
                    <a:lumOff val="35000"/>
                  </a:schemeClr>
                </a:solidFill>
                <a:latin typeface="Calibri" panose="020F0502020204030204" pitchFamily="34" charset="0"/>
                <a:ea typeface="Calibri" panose="020F0502020204030204" pitchFamily="34" charset="0"/>
              </a:defRPr>
            </a:lvl3pPr>
            <a:lvl4pPr>
              <a:lnSpc>
                <a:spcPct val="110000"/>
              </a:lnSpc>
              <a:spcBef>
                <a:spcPts val="800"/>
              </a:spcBef>
              <a:buClr>
                <a:srgbClr val="F49819"/>
              </a:buClr>
              <a:defRPr sz="2400" b="1" i="0">
                <a:solidFill>
                  <a:schemeClr val="tx1">
                    <a:lumMod val="65000"/>
                    <a:lumOff val="35000"/>
                  </a:schemeClr>
                </a:solidFill>
                <a:latin typeface="Calibri" panose="020F0502020204030204" pitchFamily="34" charset="0"/>
                <a:ea typeface="Calibri" panose="020F0502020204030204" pitchFamily="34" charset="0"/>
              </a:defRPr>
            </a:lvl4pPr>
            <a:lvl5pPr>
              <a:lnSpc>
                <a:spcPct val="110000"/>
              </a:lnSpc>
              <a:spcBef>
                <a:spcPts val="800"/>
              </a:spcBef>
              <a:buClr>
                <a:srgbClr val="F49819"/>
              </a:buClr>
              <a:defRPr sz="2400" b="1" i="0">
                <a:solidFill>
                  <a:schemeClr val="tx1">
                    <a:lumMod val="65000"/>
                    <a:lumOff val="35000"/>
                  </a:schemeClr>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21460491"/>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C (2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1E617B-5788-A33B-3BE9-30C1056C69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0077A1A5-B588-6E4F-4EC9-97404E347A76}"/>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rgbClr val="F49819"/>
                </a:solidFill>
                <a:latin typeface="Calibri" panose="020F0502020204030204" pitchFamily="34" charset="0"/>
              </a:defRPr>
            </a:lvl1pPr>
          </a:lstStyle>
          <a:p>
            <a:r>
              <a:rPr lang="en-GB" dirty="0"/>
              <a:t>Title can go here</a:t>
            </a:r>
            <a:endParaRPr lang="en-US" dirty="0"/>
          </a:p>
        </p:txBody>
      </p:sp>
      <p:sp>
        <p:nvSpPr>
          <p:cNvPr id="3" name="Content Placeholder 2">
            <a:extLst>
              <a:ext uri="{FF2B5EF4-FFF2-40B4-BE49-F238E27FC236}">
                <a16:creationId xmlns:a16="http://schemas.microsoft.com/office/drawing/2014/main" id="{B96D7EA6-BD1B-5EE6-A413-AE1F4B5E1AD0}"/>
              </a:ext>
            </a:extLst>
          </p:cNvPr>
          <p:cNvSpPr>
            <a:spLocks noGrp="1"/>
          </p:cNvSpPr>
          <p:nvPr>
            <p:ph idx="1"/>
          </p:nvPr>
        </p:nvSpPr>
        <p:spPr>
          <a:xfrm>
            <a:off x="695325" y="1445683"/>
            <a:ext cx="10801350" cy="3831996"/>
          </a:xfrm>
          <a:prstGeom prst="rect">
            <a:avLst/>
          </a:prstGeom>
        </p:spPr>
        <p:txBody>
          <a:bodyPr wrap="square" lIns="0" tIns="0" rIns="0" bIns="0" numCol="2" spcCol="360000">
            <a:noAutofit/>
          </a:bodyPr>
          <a:lstStyle>
            <a:lvl1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1pPr>
            <a:lvl2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2pPr>
            <a:lvl3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3pPr>
            <a:lvl4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4pPr>
            <a:lvl5pPr>
              <a:lnSpc>
                <a:spcPct val="110000"/>
              </a:lnSpc>
              <a:spcBef>
                <a:spcPts val="800"/>
              </a:spcBef>
              <a:buClr>
                <a:srgbClr val="6A2E88"/>
              </a:buClr>
              <a:defRPr sz="2400" b="1" i="0">
                <a:solidFill>
                  <a:schemeClr val="tx1">
                    <a:lumMod val="65000"/>
                    <a:lumOff val="35000"/>
                  </a:schemeClr>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a:p>
            <a:pPr lvl="4"/>
            <a:endParaRPr lang="en-GB" dirty="0"/>
          </a:p>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4"/>
            <a:endParaRPr lang="en-US" dirty="0"/>
          </a:p>
        </p:txBody>
      </p:sp>
    </p:spTree>
    <p:extLst>
      <p:ext uri="{BB962C8B-B14F-4D97-AF65-F5344CB8AC3E}">
        <p14:creationId xmlns:p14="http://schemas.microsoft.com/office/powerpoint/2010/main" val="1071274307"/>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D (1 colum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E9EA2A-1B80-4C25-ACB8-AF779996F1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0077A1A5-B588-6E4F-4EC9-97404E347A76}"/>
              </a:ext>
            </a:extLst>
          </p:cNvPr>
          <p:cNvSpPr>
            <a:spLocks noGrp="1"/>
          </p:cNvSpPr>
          <p:nvPr>
            <p:ph type="title" hasCustomPrompt="1"/>
          </p:nvPr>
        </p:nvSpPr>
        <p:spPr>
          <a:xfrm>
            <a:off x="695325" y="549275"/>
            <a:ext cx="10801350" cy="896407"/>
          </a:xfrm>
          <a:prstGeom prst="rect">
            <a:avLst/>
          </a:prstGeom>
        </p:spPr>
        <p:txBody>
          <a:bodyPr lIns="0" tIns="0" rIns="0" bIns="0">
            <a:noAutofit/>
          </a:bodyPr>
          <a:lstStyle>
            <a:lvl1pPr>
              <a:defRPr sz="3600" b="1" i="0">
                <a:solidFill>
                  <a:srgbClr val="A5BA51"/>
                </a:solidFill>
                <a:latin typeface="Calibri" panose="020F0502020204030204" pitchFamily="34" charset="0"/>
              </a:defRPr>
            </a:lvl1pPr>
          </a:lstStyle>
          <a:p>
            <a:r>
              <a:rPr lang="en-GB" dirty="0"/>
              <a:t>Title can go here</a:t>
            </a:r>
            <a:endParaRPr lang="en-US" dirty="0"/>
          </a:p>
        </p:txBody>
      </p:sp>
      <p:sp>
        <p:nvSpPr>
          <p:cNvPr id="12" name="Content Placeholder 2">
            <a:extLst>
              <a:ext uri="{FF2B5EF4-FFF2-40B4-BE49-F238E27FC236}">
                <a16:creationId xmlns:a16="http://schemas.microsoft.com/office/drawing/2014/main" id="{9E1E9FDB-FA21-5947-2085-2B3D85562451}"/>
              </a:ext>
            </a:extLst>
          </p:cNvPr>
          <p:cNvSpPr>
            <a:spLocks noGrp="1"/>
          </p:cNvSpPr>
          <p:nvPr>
            <p:ph idx="1"/>
          </p:nvPr>
        </p:nvSpPr>
        <p:spPr>
          <a:xfrm>
            <a:off x="695325" y="1445682"/>
            <a:ext cx="10801350" cy="4590976"/>
          </a:xfrm>
          <a:prstGeom prst="rect">
            <a:avLst/>
          </a:prstGeom>
        </p:spPr>
        <p:txBody>
          <a:bodyPr wrap="square" lIns="0" tIns="0" rIns="0" bIns="0">
            <a:noAutofit/>
          </a:bodyPr>
          <a:lstStyle>
            <a:lvl1pPr>
              <a:lnSpc>
                <a:spcPct val="110000"/>
              </a:lnSpc>
              <a:spcBef>
                <a:spcPts val="800"/>
              </a:spcBef>
              <a:buClr>
                <a:srgbClr val="A5BA51"/>
              </a:buClr>
              <a:defRPr sz="2400" b="1" i="0">
                <a:solidFill>
                  <a:schemeClr val="tx1">
                    <a:lumMod val="65000"/>
                    <a:lumOff val="35000"/>
                  </a:schemeClr>
                </a:solidFill>
                <a:latin typeface="Calibri" panose="020F0502020204030204" pitchFamily="34" charset="0"/>
                <a:ea typeface="Calibri" panose="020F0502020204030204" pitchFamily="34" charset="0"/>
              </a:defRPr>
            </a:lvl1pPr>
            <a:lvl2pPr>
              <a:lnSpc>
                <a:spcPct val="110000"/>
              </a:lnSpc>
              <a:spcBef>
                <a:spcPts val="800"/>
              </a:spcBef>
              <a:buClr>
                <a:srgbClr val="A5BA51"/>
              </a:buClr>
              <a:defRPr sz="2400" b="1" i="0">
                <a:solidFill>
                  <a:schemeClr val="tx1">
                    <a:lumMod val="65000"/>
                    <a:lumOff val="35000"/>
                  </a:schemeClr>
                </a:solidFill>
                <a:latin typeface="Calibri" panose="020F0502020204030204" pitchFamily="34" charset="0"/>
                <a:ea typeface="Calibri" panose="020F0502020204030204" pitchFamily="34" charset="0"/>
              </a:defRPr>
            </a:lvl2pPr>
            <a:lvl3pPr>
              <a:lnSpc>
                <a:spcPct val="110000"/>
              </a:lnSpc>
              <a:spcBef>
                <a:spcPts val="800"/>
              </a:spcBef>
              <a:buClr>
                <a:srgbClr val="A5BA51"/>
              </a:buClr>
              <a:defRPr sz="2400" b="1" i="0">
                <a:solidFill>
                  <a:schemeClr val="tx1">
                    <a:lumMod val="65000"/>
                    <a:lumOff val="35000"/>
                  </a:schemeClr>
                </a:solidFill>
                <a:latin typeface="Calibri" panose="020F0502020204030204" pitchFamily="34" charset="0"/>
                <a:ea typeface="Calibri" panose="020F0502020204030204" pitchFamily="34" charset="0"/>
              </a:defRPr>
            </a:lvl3pPr>
            <a:lvl4pPr>
              <a:lnSpc>
                <a:spcPct val="110000"/>
              </a:lnSpc>
              <a:spcBef>
                <a:spcPts val="800"/>
              </a:spcBef>
              <a:buClr>
                <a:srgbClr val="A5BA51"/>
              </a:buClr>
              <a:defRPr sz="2400" b="1" i="0">
                <a:solidFill>
                  <a:schemeClr val="tx1">
                    <a:lumMod val="65000"/>
                    <a:lumOff val="35000"/>
                  </a:schemeClr>
                </a:solidFill>
                <a:latin typeface="Calibri" panose="020F0502020204030204" pitchFamily="34" charset="0"/>
                <a:ea typeface="Calibri" panose="020F0502020204030204" pitchFamily="34" charset="0"/>
              </a:defRPr>
            </a:lvl4pPr>
            <a:lvl5pPr>
              <a:lnSpc>
                <a:spcPct val="110000"/>
              </a:lnSpc>
              <a:spcBef>
                <a:spcPts val="800"/>
              </a:spcBef>
              <a:buClr>
                <a:srgbClr val="A5BA51"/>
              </a:buClr>
              <a:defRPr sz="2400" b="1" i="0">
                <a:solidFill>
                  <a:schemeClr val="tx1">
                    <a:lumMod val="65000"/>
                    <a:lumOff val="35000"/>
                  </a:schemeClr>
                </a:solidFill>
                <a:latin typeface="Calibri" panose="020F0502020204030204" pitchFamily="34" charset="0"/>
                <a:ea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80200125"/>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438" userDrawn="1">
          <p15:clr>
            <a:srgbClr val="FBAE40"/>
          </p15:clr>
        </p15:guide>
        <p15:guide id="3" pos="724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584501-C39E-ED6C-7A24-3BB82F924CB9}"/>
              </a:ext>
            </a:extLst>
          </p:cNvPr>
          <p:cNvSpPr txBox="1">
            <a:spLocks/>
          </p:cNvSpPr>
          <p:nvPr userDrawn="1"/>
        </p:nvSpPr>
        <p:spPr>
          <a:xfrm>
            <a:off x="695325" y="549275"/>
            <a:ext cx="10801350" cy="896407"/>
          </a:xfrm>
          <a:prstGeom prst="rect">
            <a:avLst/>
          </a:prstGeom>
        </p:spPr>
        <p:txBody>
          <a:bodyPr lIns="0" tIns="0" rIns="0" bIns="0">
            <a:noAutofit/>
          </a:bodyPr>
          <a:lstStyle>
            <a:lvl1pPr algn="l" defTabSz="914400" rtl="0" eaLnBrk="1" latinLnBrk="0" hangingPunct="1">
              <a:lnSpc>
                <a:spcPct val="90000"/>
              </a:lnSpc>
              <a:spcBef>
                <a:spcPct val="0"/>
              </a:spcBef>
              <a:buNone/>
              <a:defRPr sz="2800" b="0" i="0" kern="1200">
                <a:solidFill>
                  <a:schemeClr val="accent1"/>
                </a:solidFill>
                <a:latin typeface="Source Sans Pro Semibold" panose="020B0503030403020204" pitchFamily="34" charset="77"/>
                <a:ea typeface="+mj-ea"/>
                <a:cs typeface="+mj-cs"/>
              </a:defRPr>
            </a:lvl1pPr>
          </a:lstStyle>
          <a:p>
            <a:r>
              <a:rPr lang="en-GB" sz="3200" b="1" i="0" dirty="0">
                <a:solidFill>
                  <a:srgbClr val="610C53"/>
                </a:solidFill>
                <a:latin typeface="Calibri" panose="020F0502020204030204" pitchFamily="34" charset="0"/>
              </a:rPr>
              <a:t>Title can go here</a:t>
            </a:r>
            <a:endParaRPr lang="en-US" sz="3200" b="1" i="0" dirty="0">
              <a:solidFill>
                <a:srgbClr val="610C53"/>
              </a:solidFill>
              <a:latin typeface="Calibri" panose="020F0502020204030204" pitchFamily="34" charset="0"/>
            </a:endParaRPr>
          </a:p>
        </p:txBody>
      </p:sp>
      <p:sp>
        <p:nvSpPr>
          <p:cNvPr id="8" name="Content Placeholder 2">
            <a:extLst>
              <a:ext uri="{FF2B5EF4-FFF2-40B4-BE49-F238E27FC236}">
                <a16:creationId xmlns:a16="http://schemas.microsoft.com/office/drawing/2014/main" id="{50AAFE50-54FE-C9AC-05D7-28357AF041CE}"/>
              </a:ext>
            </a:extLst>
          </p:cNvPr>
          <p:cNvSpPr txBox="1">
            <a:spLocks/>
          </p:cNvSpPr>
          <p:nvPr userDrawn="1"/>
        </p:nvSpPr>
        <p:spPr>
          <a:xfrm>
            <a:off x="695325" y="1445682"/>
            <a:ext cx="10801350" cy="4590976"/>
          </a:xfrm>
          <a:prstGeom prst="rect">
            <a:avLst/>
          </a:prstGeom>
        </p:spPr>
        <p:txBody>
          <a:bodyPr wrap="square" lIns="0" tIns="0" rIns="0" bIns="0">
            <a:noAutofit/>
          </a:bodyPr>
          <a:lstStyle>
            <a:lvl1pPr marL="2286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A2E88"/>
              </a:buClr>
            </a:pPr>
            <a:r>
              <a:rPr lang="en-GB" sz="2400" b="1" i="0" dirty="0">
                <a:solidFill>
                  <a:schemeClr val="tx1">
                    <a:lumMod val="65000"/>
                    <a:lumOff val="35000"/>
                  </a:schemeClr>
                </a:solidFill>
                <a:latin typeface="Calibri" panose="020F0502020204030204" pitchFamily="34" charset="0"/>
              </a:rPr>
              <a:t>Click to edit Master text styles</a:t>
            </a:r>
          </a:p>
          <a:p>
            <a:pPr lvl="1">
              <a:buClr>
                <a:srgbClr val="6A2E88"/>
              </a:buClr>
            </a:pPr>
            <a:r>
              <a:rPr lang="en-GB" sz="2400" b="1" i="0" dirty="0">
                <a:solidFill>
                  <a:schemeClr val="tx1">
                    <a:lumMod val="65000"/>
                    <a:lumOff val="35000"/>
                  </a:schemeClr>
                </a:solidFill>
                <a:latin typeface="Calibri" panose="020F0502020204030204" pitchFamily="34" charset="0"/>
              </a:rPr>
              <a:t>Second level</a:t>
            </a:r>
          </a:p>
          <a:p>
            <a:pPr lvl="2">
              <a:buClr>
                <a:srgbClr val="6A2E88"/>
              </a:buClr>
            </a:pPr>
            <a:r>
              <a:rPr lang="en-GB" sz="2400" b="1" i="0" dirty="0">
                <a:solidFill>
                  <a:schemeClr val="tx1">
                    <a:lumMod val="65000"/>
                    <a:lumOff val="35000"/>
                  </a:schemeClr>
                </a:solidFill>
                <a:latin typeface="Calibri" panose="020F0502020204030204" pitchFamily="34" charset="0"/>
              </a:rPr>
              <a:t>Third level</a:t>
            </a:r>
          </a:p>
          <a:p>
            <a:pPr lvl="3">
              <a:buClr>
                <a:srgbClr val="6A2E88"/>
              </a:buClr>
            </a:pPr>
            <a:r>
              <a:rPr lang="en-GB" sz="2400" b="1" i="0" dirty="0">
                <a:solidFill>
                  <a:schemeClr val="tx1">
                    <a:lumMod val="65000"/>
                    <a:lumOff val="35000"/>
                  </a:schemeClr>
                </a:solidFill>
                <a:latin typeface="Calibri" panose="020F0502020204030204" pitchFamily="34" charset="0"/>
              </a:rPr>
              <a:t>Fourth level</a:t>
            </a:r>
          </a:p>
          <a:p>
            <a:pPr lvl="4">
              <a:buClr>
                <a:srgbClr val="6A2E88"/>
              </a:buClr>
            </a:pPr>
            <a:r>
              <a:rPr lang="en-GB" sz="2400" b="1" i="0" dirty="0">
                <a:solidFill>
                  <a:schemeClr val="tx1">
                    <a:lumMod val="65000"/>
                    <a:lumOff val="35000"/>
                  </a:schemeClr>
                </a:solidFill>
                <a:latin typeface="Calibri" panose="020F0502020204030204" pitchFamily="34" charset="0"/>
              </a:rPr>
              <a:t>Fifth level</a:t>
            </a:r>
            <a:endParaRPr lang="en-US" sz="2400" b="1" i="0" dirty="0">
              <a:solidFill>
                <a:schemeClr val="tx1">
                  <a:lumMod val="65000"/>
                  <a:lumOff val="35000"/>
                </a:schemeClr>
              </a:solidFill>
              <a:latin typeface="Calibri" panose="020F0502020204030204" pitchFamily="34" charset="0"/>
            </a:endParaRPr>
          </a:p>
        </p:txBody>
      </p:sp>
      <p:sp>
        <p:nvSpPr>
          <p:cNvPr id="4" name="TextBox 3">
            <a:extLst>
              <a:ext uri="{FF2B5EF4-FFF2-40B4-BE49-F238E27FC236}">
                <a16:creationId xmlns:a16="http://schemas.microsoft.com/office/drawing/2014/main" id="{1316FF48-6394-23BE-03B9-CFE85D2BFD55}"/>
              </a:ext>
            </a:extLst>
          </p:cNvPr>
          <p:cNvSpPr txBox="1"/>
          <p:nvPr userDrawn="1">
            <p:extLst>
              <p:ext uri="{1162E1C5-73C7-4A58-AE30-91384D911F3F}">
                <p184:classification xmlns:p184="http://schemas.microsoft.com/office/powerpoint/2018/4/main" val="hdr"/>
              </p:ext>
            </p:extLst>
          </p:nvPr>
        </p:nvSpPr>
        <p:spPr>
          <a:xfrm>
            <a:off x="5911025" y="190500"/>
            <a:ext cx="398462" cy="152400"/>
          </a:xfrm>
          <a:prstGeom prst="rect">
            <a:avLst/>
          </a:prstGeom>
        </p:spPr>
        <p:txBody>
          <a:bodyPr horzOverflow="overflow" lIns="0" tIns="0" rIns="0" bIns="0">
            <a:spAutoFit/>
          </a:bodyPr>
          <a:lstStyle/>
          <a:p>
            <a:pPr algn="l"/>
            <a:r>
              <a:rPr lang="en-GB" sz="1000">
                <a:solidFill>
                  <a:srgbClr val="317100"/>
                </a:solidFill>
                <a:latin typeface="Calibri" panose="020F0502020204030204" pitchFamily="34" charset="0"/>
                <a:cs typeface="Calibri" panose="020F0502020204030204" pitchFamily="34" charset="0"/>
              </a:rPr>
              <a:t>PUBLIC</a:t>
            </a:r>
          </a:p>
        </p:txBody>
      </p:sp>
      <p:sp>
        <p:nvSpPr>
          <p:cNvPr id="5" name="TextBox 4">
            <a:extLst>
              <a:ext uri="{FF2B5EF4-FFF2-40B4-BE49-F238E27FC236}">
                <a16:creationId xmlns:a16="http://schemas.microsoft.com/office/drawing/2014/main" id="{3702B952-7ADB-2CD8-DCA4-070703EE70D3}"/>
              </a:ext>
            </a:extLst>
          </p:cNvPr>
          <p:cNvSpPr txBox="1"/>
          <p:nvPr userDrawn="1">
            <p:extLst>
              <p:ext uri="{1162E1C5-73C7-4A58-AE30-91384D911F3F}">
                <p184:classification xmlns:p184="http://schemas.microsoft.com/office/powerpoint/2018/4/main" val="ftr"/>
              </p:ext>
            </p:extLst>
          </p:nvPr>
        </p:nvSpPr>
        <p:spPr>
          <a:xfrm>
            <a:off x="5911025" y="6515100"/>
            <a:ext cx="398462" cy="152400"/>
          </a:xfrm>
          <a:prstGeom prst="rect">
            <a:avLst/>
          </a:prstGeom>
        </p:spPr>
        <p:txBody>
          <a:bodyPr horzOverflow="overflow" lIns="0" tIns="0" rIns="0" bIns="0">
            <a:spAutoFit/>
          </a:bodyPr>
          <a:lstStyle/>
          <a:p>
            <a:pPr algn="l"/>
            <a:r>
              <a:rPr lang="en-GB" sz="1000">
                <a:solidFill>
                  <a:srgbClr val="3171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18460104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9" r:id="rId4"/>
    <p:sldLayoutId id="2147483650" r:id="rId5"/>
    <p:sldLayoutId id="2147483687" r:id="rId6"/>
    <p:sldLayoutId id="2147483698" r:id="rId7"/>
    <p:sldLayoutId id="2147483699" r:id="rId8"/>
    <p:sldLayoutId id="2147483700" r:id="rId9"/>
    <p:sldLayoutId id="2147483701" r:id="rId10"/>
    <p:sldLayoutId id="2147483702" r:id="rId11"/>
    <p:sldLayoutId id="2147483703" r:id="rId12"/>
    <p:sldLayoutId id="2147483662" r:id="rId13"/>
    <p:sldLayoutId id="2147483688" r:id="rId14"/>
    <p:sldLayoutId id="2147483684" r:id="rId15"/>
    <p:sldLayoutId id="2147483690" r:id="rId16"/>
    <p:sldLayoutId id="2147483673" r:id="rId17"/>
    <p:sldLayoutId id="2147483691" r:id="rId18"/>
    <p:sldLayoutId id="2147483679" r:id="rId19"/>
    <p:sldLayoutId id="2147483692" r:id="rId20"/>
    <p:sldLayoutId id="2147483704" r:id="rId21"/>
    <p:sldLayoutId id="2147483705" r:id="rId22"/>
    <p:sldLayoutId id="2147483683" r:id="rId23"/>
    <p:sldLayoutId id="2147483693"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eur03.safelinks.protection.outlook.com/?url=https%3A%2F%2Fforms.office.com%2Fe%2FQS5bX70J3F&amp;data=05%7C02%7CCampbell.Wilson%40dumgal.gov.uk%7C0c3aa20542e24093bcb208dcb2feac12%7Cbd2e1df68d5a4867a647487c2a7402de%7C0%7C0%7C638582054071596950%7CUnknown%7CTWFpbGZsb3d8eyJWIjoiMC4wLjAwMDAiLCJQIjoiV2luMzIiLCJBTiI6Ik1haWwiLCJXVCI6Mn0%3D%7C0%7C%7C%7C&amp;sdata=hmTHHj1T%2FV9DIMG11cxbGltx117XwMegAsluo0NlHsA%3D&amp;reserved=0" TargetMode="External"/><Relationship Id="rId2" Type="http://schemas.openxmlformats.org/officeDocument/2006/relationships/hyperlink" Target="https://www.dumgal.gov.uk/theschoolweek"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hyperlink" Target="https://view.officeapps.live.com/op/view.aspx?src=https%3A%2F%2Fwww.gov.scot%2Fbinaries%2Fcontent%2Fdocuments%2Fgovscot%2Fpublications%2Fconsultation-paper%2F2023%2F03%2Fprescribing-minimum-annual-number-learning-hours-consultation%2Fdocuments%2Flearning-hours-summary-data%2Flearning-hours-summary-data%2Fgovscot%253Adocument%2Flearning-hours-summary-data.xlsx&amp;wdOrigin=BROWSELIN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3961E-E62F-3844-8C98-E9805B5B62D2}"/>
              </a:ext>
            </a:extLst>
          </p:cNvPr>
          <p:cNvSpPr>
            <a:spLocks noGrp="1"/>
          </p:cNvSpPr>
          <p:nvPr>
            <p:ph type="ctrTitle"/>
          </p:nvPr>
        </p:nvSpPr>
        <p:spPr>
          <a:xfrm>
            <a:off x="3413052" y="1106159"/>
            <a:ext cx="8548576" cy="773441"/>
          </a:xfrm>
        </p:spPr>
        <p:txBody>
          <a:bodyPr>
            <a:normAutofit fontScale="90000"/>
          </a:bodyPr>
          <a:lstStyle/>
          <a:p>
            <a:r>
              <a:rPr lang="en-GB" dirty="0"/>
              <a:t>Proposed Changes to the School Day</a:t>
            </a:r>
          </a:p>
        </p:txBody>
      </p:sp>
      <p:sp>
        <p:nvSpPr>
          <p:cNvPr id="3" name="Text Placeholder 2">
            <a:extLst>
              <a:ext uri="{FF2B5EF4-FFF2-40B4-BE49-F238E27FC236}">
                <a16:creationId xmlns:a16="http://schemas.microsoft.com/office/drawing/2014/main" id="{4EBD9F63-9E43-3B41-64A3-55ADF3EBF4AF}"/>
              </a:ext>
            </a:extLst>
          </p:cNvPr>
          <p:cNvSpPr>
            <a:spLocks noGrp="1"/>
          </p:cNvSpPr>
          <p:nvPr>
            <p:ph type="body" sz="quarter" idx="10"/>
          </p:nvPr>
        </p:nvSpPr>
        <p:spPr/>
        <p:txBody>
          <a:bodyPr>
            <a:normAutofit fontScale="92500"/>
          </a:bodyPr>
          <a:lstStyle/>
          <a:p>
            <a:r>
              <a:rPr lang="en-GB" dirty="0"/>
              <a:t> Asymmetric Week Information for Parents</a:t>
            </a:r>
          </a:p>
        </p:txBody>
      </p:sp>
    </p:spTree>
    <p:extLst>
      <p:ext uri="{BB962C8B-B14F-4D97-AF65-F5344CB8AC3E}">
        <p14:creationId xmlns:p14="http://schemas.microsoft.com/office/powerpoint/2010/main" val="165422884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55C3-B309-0F76-7D6E-703B3E972DEC}"/>
              </a:ext>
            </a:extLst>
          </p:cNvPr>
          <p:cNvSpPr>
            <a:spLocks noGrp="1"/>
          </p:cNvSpPr>
          <p:nvPr>
            <p:ph type="title"/>
          </p:nvPr>
        </p:nvSpPr>
        <p:spPr/>
        <p:txBody>
          <a:bodyPr/>
          <a:lstStyle/>
          <a:p>
            <a:r>
              <a:rPr lang="en-GB" dirty="0"/>
              <a:t>Potential Concerns</a:t>
            </a:r>
          </a:p>
        </p:txBody>
      </p:sp>
      <p:sp>
        <p:nvSpPr>
          <p:cNvPr id="3" name="Content Placeholder 2">
            <a:extLst>
              <a:ext uri="{FF2B5EF4-FFF2-40B4-BE49-F238E27FC236}">
                <a16:creationId xmlns:a16="http://schemas.microsoft.com/office/drawing/2014/main" id="{5F5EF2E4-EA3E-7EFD-19EA-D7D4884AEBD6}"/>
              </a:ext>
            </a:extLst>
          </p:cNvPr>
          <p:cNvSpPr>
            <a:spLocks noGrp="1"/>
          </p:cNvSpPr>
          <p:nvPr>
            <p:ph idx="1"/>
          </p:nvPr>
        </p:nvSpPr>
        <p:spPr>
          <a:xfrm>
            <a:off x="695325" y="1039663"/>
            <a:ext cx="10801350" cy="4590976"/>
          </a:xfrm>
        </p:spPr>
        <p:txBody>
          <a:bodyPr>
            <a:normAutofit/>
          </a:bodyPr>
          <a:lstStyle/>
          <a:p>
            <a:pPr marL="0" indent="0">
              <a:buNone/>
            </a:pPr>
            <a:r>
              <a:rPr lang="en-GB" sz="2200" b="0" dirty="0">
                <a:latin typeface="Arial" panose="020B0604020202020204" pitchFamily="34" charset="0"/>
                <a:cs typeface="Arial" panose="020B0604020202020204" pitchFamily="34" charset="0"/>
              </a:rPr>
              <a:t>We UNDERSTAND that ANY CHANGE can bring about ANXIETY and CONCERNS.</a:t>
            </a:r>
          </a:p>
          <a:p>
            <a:pPr marL="0" indent="0">
              <a:buNone/>
            </a:pPr>
            <a:endParaRPr lang="en-GB" sz="2200" b="0" dirty="0">
              <a:latin typeface="Arial" panose="020B0604020202020204" pitchFamily="34" charset="0"/>
              <a:cs typeface="Arial" panose="020B0604020202020204" pitchFamily="34" charset="0"/>
            </a:endParaRPr>
          </a:p>
          <a:p>
            <a:r>
              <a:rPr lang="en-GB" sz="2200" b="0" dirty="0">
                <a:latin typeface="Arial" panose="020B0604020202020204" pitchFamily="34" charset="0"/>
                <a:cs typeface="Arial" panose="020B0604020202020204" pitchFamily="34" charset="0"/>
              </a:rPr>
              <a:t>If the ASYMMETRIC WEEK is implemented in Dumfries &amp; Galloway, adjustments to transportation will be made to align with new school timings. </a:t>
            </a:r>
          </a:p>
          <a:p>
            <a:r>
              <a:rPr lang="en-GB" sz="2200" b="0" dirty="0">
                <a:latin typeface="Arial" panose="020B0604020202020204" pitchFamily="34" charset="0"/>
                <a:cs typeface="Arial" panose="020B0604020202020204" pitchFamily="34" charset="0"/>
              </a:rPr>
              <a:t>We will COLLABORATE with council-run programs like ACTIVE SCHOOLS and the MUSIC SERVICE, as well as community partners, to provide solutions for any CHILD CARE CHALLENGES. </a:t>
            </a:r>
          </a:p>
          <a:p>
            <a:r>
              <a:rPr lang="en-GB" sz="2200" b="0" dirty="0">
                <a:latin typeface="Arial" panose="020B0604020202020204" pitchFamily="34" charset="0"/>
                <a:cs typeface="Arial" panose="020B0604020202020204" pitchFamily="34" charset="0"/>
              </a:rPr>
              <a:t>While we are UNABLE to provide DETAILED INFORMATION at this time, there are various INCLUSIVE ACTIVITIES available during HALF DAYS out of the classroom throughout the country.</a:t>
            </a:r>
          </a:p>
        </p:txBody>
      </p:sp>
    </p:spTree>
    <p:extLst>
      <p:ext uri="{BB962C8B-B14F-4D97-AF65-F5344CB8AC3E}">
        <p14:creationId xmlns:p14="http://schemas.microsoft.com/office/powerpoint/2010/main" val="3383391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EA534A-8E67-5D18-0316-BA290F62F80F}"/>
              </a:ext>
            </a:extLst>
          </p:cNvPr>
          <p:cNvSpPr>
            <a:spLocks noGrp="1"/>
          </p:cNvSpPr>
          <p:nvPr>
            <p:ph type="title"/>
          </p:nvPr>
        </p:nvSpPr>
        <p:spPr>
          <a:xfrm>
            <a:off x="695325" y="2980796"/>
            <a:ext cx="10801350" cy="896407"/>
          </a:xfrm>
        </p:spPr>
        <p:txBody>
          <a:bodyPr/>
          <a:lstStyle/>
          <a:p>
            <a:pPr algn="ctr"/>
            <a:r>
              <a:rPr lang="en-GB" sz="4400" dirty="0"/>
              <a:t>What would we like from Parents/Carers at this stage?</a:t>
            </a:r>
          </a:p>
        </p:txBody>
      </p:sp>
    </p:spTree>
    <p:extLst>
      <p:ext uri="{BB962C8B-B14F-4D97-AF65-F5344CB8AC3E}">
        <p14:creationId xmlns:p14="http://schemas.microsoft.com/office/powerpoint/2010/main" val="366166273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4A9B06-0D26-E775-2F1A-D22873EB92DE}"/>
              </a:ext>
            </a:extLst>
          </p:cNvPr>
          <p:cNvSpPr txBox="1"/>
          <p:nvPr/>
        </p:nvSpPr>
        <p:spPr>
          <a:xfrm>
            <a:off x="695325" y="632637"/>
            <a:ext cx="9731450" cy="1200329"/>
          </a:xfrm>
          <a:prstGeom prst="rect">
            <a:avLst/>
          </a:prstGeom>
          <a:noFill/>
        </p:spPr>
        <p:txBody>
          <a:bodyPr wrap="square">
            <a:spAutoFit/>
          </a:bodyPr>
          <a:lstStyle/>
          <a:p>
            <a:r>
              <a:rPr lang="en-US" sz="3600" b="1" dirty="0">
                <a:solidFill>
                  <a:schemeClr val="accent6">
                    <a:lumMod val="75000"/>
                  </a:schemeClr>
                </a:solidFill>
              </a:rPr>
              <a:t>What would we like from parents/carers at this stage?</a:t>
            </a:r>
            <a:endParaRPr lang="en-GB" sz="3600" b="1" dirty="0">
              <a:solidFill>
                <a:schemeClr val="accent6">
                  <a:lumMod val="75000"/>
                </a:schemeClr>
              </a:solidFill>
            </a:endParaRPr>
          </a:p>
        </p:txBody>
      </p:sp>
      <p:sp>
        <p:nvSpPr>
          <p:cNvPr id="8" name="Content Placeholder 2">
            <a:extLst>
              <a:ext uri="{FF2B5EF4-FFF2-40B4-BE49-F238E27FC236}">
                <a16:creationId xmlns:a16="http://schemas.microsoft.com/office/drawing/2014/main" id="{99B0C65D-322C-6D07-1A60-9A5819949BBA}"/>
              </a:ext>
            </a:extLst>
          </p:cNvPr>
          <p:cNvSpPr>
            <a:spLocks noGrp="1"/>
          </p:cNvSpPr>
          <p:nvPr>
            <p:ph idx="1"/>
          </p:nvPr>
        </p:nvSpPr>
        <p:spPr>
          <a:xfrm>
            <a:off x="578367" y="2083636"/>
            <a:ext cx="10801350" cy="4590976"/>
          </a:xfrm>
        </p:spPr>
        <p:txBody>
          <a:bodyPr/>
          <a:lstStyle/>
          <a:p>
            <a:pPr marL="0" indent="0">
              <a:buNone/>
            </a:pPr>
            <a:r>
              <a:rPr lang="en-GB" sz="2200" b="0" dirty="0">
                <a:latin typeface="Arial" panose="020B0604020202020204" pitchFamily="34" charset="0"/>
                <a:cs typeface="Arial" panose="020B0604020202020204" pitchFamily="34" charset="0"/>
              </a:rPr>
              <a:t>We are consulting parents/carers to find out your VIEWS, OPINIONS AND CONCERNS.</a:t>
            </a:r>
          </a:p>
          <a:p>
            <a:r>
              <a:rPr lang="en-GB" sz="2200" b="0" dirty="0">
                <a:latin typeface="Arial" panose="020B0604020202020204" pitchFamily="34" charset="0"/>
                <a:cs typeface="Arial" panose="020B0604020202020204" pitchFamily="34" charset="0"/>
              </a:rPr>
              <a:t>We would like to know how the proposed changes would impact your child(ren) and your family.</a:t>
            </a:r>
          </a:p>
          <a:p>
            <a:r>
              <a:rPr lang="en-GB" sz="2200" b="0" dirty="0">
                <a:latin typeface="Arial" panose="020B0604020202020204" pitchFamily="34" charset="0"/>
                <a:cs typeface="Arial" panose="020B0604020202020204" pitchFamily="34" charset="0"/>
              </a:rPr>
              <a:t>We are asking you to attend local COMMUNITY DROP-IN SESSIONS. To find out more information and to address any concerns as far as </a:t>
            </a:r>
            <a:r>
              <a:rPr lang="en-GB" sz="2200" b="0">
                <a:latin typeface="Arial" panose="020B0604020202020204" pitchFamily="34" charset="0"/>
                <a:cs typeface="Arial" panose="020B0604020202020204" pitchFamily="34" charset="0"/>
              </a:rPr>
              <a:t>possible </a:t>
            </a:r>
            <a:r>
              <a:rPr lang="en-GB" sz="1600">
                <a:hlinkClick r:id="rId2"/>
              </a:rPr>
              <a:t>Consultation - School week structure - Dumfries and Galloway Council (dumgal.gov.uk)</a:t>
            </a:r>
            <a:r>
              <a:rPr lang="en-GB" sz="2200" b="0">
                <a:latin typeface="Arial" panose="020B0604020202020204" pitchFamily="34" charset="0"/>
                <a:cs typeface="Arial" panose="020B0604020202020204" pitchFamily="34" charset="0"/>
              </a:rPr>
              <a:t>)</a:t>
            </a:r>
            <a:endParaRPr lang="en-GB" sz="2200" b="0" dirty="0">
              <a:latin typeface="Arial" panose="020B0604020202020204" pitchFamily="34" charset="0"/>
              <a:cs typeface="Arial" panose="020B0604020202020204" pitchFamily="34" charset="0"/>
            </a:endParaRPr>
          </a:p>
          <a:p>
            <a:r>
              <a:rPr lang="en-GB" sz="2200" b="0" dirty="0">
                <a:latin typeface="Arial" panose="020B0604020202020204" pitchFamily="34" charset="0"/>
                <a:cs typeface="Arial" panose="020B0604020202020204" pitchFamily="34" charset="0"/>
              </a:rPr>
              <a:t>We are asking you to complete a questionnaire: </a:t>
            </a:r>
            <a:r>
              <a:rPr lang="en-GB" sz="1800" dirty="0">
                <a:solidFill>
                  <a:srgbClr val="333333"/>
                </a:solidFill>
                <a:effectLst/>
                <a:latin typeface="Aptos" panose="020B0004020202020204" pitchFamily="34" charset="0"/>
                <a:ea typeface="Times New Roman" panose="02020603050405020304" pitchFamily="18" charset="0"/>
                <a:cs typeface="Aptos" panose="020B0004020202020204" pitchFamily="34" charset="0"/>
              </a:rPr>
              <a:t> </a:t>
            </a:r>
            <a:r>
              <a:rPr lang="en-GB" sz="1800" u="sng" dirty="0">
                <a:solidFill>
                  <a:srgbClr val="333333"/>
                </a:solidFill>
                <a:effectLst/>
                <a:latin typeface="Aptos" panose="020B0004020202020204" pitchFamily="34" charset="0"/>
                <a:ea typeface="Times New Roman" panose="02020603050405020304" pitchFamily="18" charset="0"/>
                <a:cs typeface="Aptos" panose="020B0004020202020204" pitchFamily="34" charset="0"/>
                <a:hlinkClick r:id="rId3"/>
              </a:rPr>
              <a:t>https://forms.office.com/e/QS5bX70J3F</a:t>
            </a:r>
            <a:endParaRPr lang="en-GB" sz="3200" dirty="0"/>
          </a:p>
          <a:p>
            <a:pPr marL="0" indent="0">
              <a:buNone/>
            </a:pPr>
            <a:endParaRPr lang="en-GB" sz="3200" dirty="0"/>
          </a:p>
          <a:p>
            <a:pPr marL="0" indent="0">
              <a:buNone/>
            </a:pPr>
            <a:endParaRPr lang="en-GB" sz="3200" dirty="0"/>
          </a:p>
        </p:txBody>
      </p:sp>
    </p:spTree>
    <p:extLst>
      <p:ext uri="{BB962C8B-B14F-4D97-AF65-F5344CB8AC3E}">
        <p14:creationId xmlns:p14="http://schemas.microsoft.com/office/powerpoint/2010/main" val="4231165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0E72-12CD-885C-3E09-07DC1422B717}"/>
              </a:ext>
            </a:extLst>
          </p:cNvPr>
          <p:cNvSpPr>
            <a:spLocks noGrp="1"/>
          </p:cNvSpPr>
          <p:nvPr>
            <p:ph type="title"/>
          </p:nvPr>
        </p:nvSpPr>
        <p:spPr>
          <a:xfrm>
            <a:off x="695325" y="2980796"/>
            <a:ext cx="10801350" cy="896407"/>
          </a:xfrm>
        </p:spPr>
        <p:txBody>
          <a:bodyPr/>
          <a:lstStyle/>
          <a:p>
            <a:pPr algn="ctr"/>
            <a:r>
              <a:rPr lang="en-US" sz="4400" dirty="0"/>
              <a:t>What will happen next?</a:t>
            </a:r>
            <a:endParaRPr lang="en-GB" sz="4400" dirty="0"/>
          </a:p>
        </p:txBody>
      </p:sp>
    </p:spTree>
    <p:extLst>
      <p:ext uri="{BB962C8B-B14F-4D97-AF65-F5344CB8AC3E}">
        <p14:creationId xmlns:p14="http://schemas.microsoft.com/office/powerpoint/2010/main" val="262737765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31BB1-D226-CC81-F85E-96EA1D215F2C}"/>
              </a:ext>
            </a:extLst>
          </p:cNvPr>
          <p:cNvSpPr>
            <a:spLocks noGrp="1"/>
          </p:cNvSpPr>
          <p:nvPr>
            <p:ph type="title"/>
          </p:nvPr>
        </p:nvSpPr>
        <p:spPr/>
        <p:txBody>
          <a:bodyPr/>
          <a:lstStyle/>
          <a:p>
            <a:r>
              <a:rPr lang="en-US" dirty="0"/>
              <a:t>W</a:t>
            </a:r>
            <a:r>
              <a:rPr lang="en-GB" dirty="0"/>
              <a:t>hat will happen next?</a:t>
            </a:r>
          </a:p>
        </p:txBody>
      </p:sp>
      <p:sp>
        <p:nvSpPr>
          <p:cNvPr id="3" name="Content Placeholder 2">
            <a:extLst>
              <a:ext uri="{FF2B5EF4-FFF2-40B4-BE49-F238E27FC236}">
                <a16:creationId xmlns:a16="http://schemas.microsoft.com/office/drawing/2014/main" id="{64936B05-994A-A135-6B1D-A29FF0FA1CCD}"/>
              </a:ext>
            </a:extLst>
          </p:cNvPr>
          <p:cNvSpPr>
            <a:spLocks noGrp="1"/>
          </p:cNvSpPr>
          <p:nvPr>
            <p:ph idx="1"/>
          </p:nvPr>
        </p:nvSpPr>
        <p:spPr>
          <a:xfrm>
            <a:off x="695325" y="1211766"/>
            <a:ext cx="10801350" cy="4590976"/>
          </a:xfrm>
        </p:spPr>
        <p:txBody>
          <a:bodyPr/>
          <a:lstStyle/>
          <a:p>
            <a:r>
              <a:rPr lang="en-GB" sz="2200" b="0" dirty="0">
                <a:latin typeface="Arial" panose="020B0604020202020204" pitchFamily="34" charset="0"/>
                <a:cs typeface="Arial" panose="020B0604020202020204" pitchFamily="34" charset="0"/>
              </a:rPr>
              <a:t>We will engage in CONSULTATION with children and young people, school staff, union representatives, businesses, and the wider community to give all citizens the opportunity to share their views.</a:t>
            </a:r>
          </a:p>
          <a:p>
            <a:r>
              <a:rPr lang="en-GB" sz="2200" b="0" dirty="0">
                <a:latin typeface="Arial" panose="020B0604020202020204" pitchFamily="34" charset="0"/>
                <a:cs typeface="Arial" panose="020B0604020202020204" pitchFamily="34" charset="0"/>
              </a:rPr>
              <a:t>The information from all groups will be collated and shared with ELECTED MEMBERS in November 2024. They will then take the decision on whether or not to adopt the proposal.</a:t>
            </a:r>
          </a:p>
          <a:p>
            <a:r>
              <a:rPr lang="en-GB" sz="2200" b="0" dirty="0">
                <a:latin typeface="Arial" panose="020B0604020202020204" pitchFamily="34" charset="0"/>
                <a:cs typeface="Arial" panose="020B0604020202020204" pitchFamily="34" charset="0"/>
              </a:rPr>
              <a:t>If the proposal is adopted, changes to the school week will likely take place from August 2025.</a:t>
            </a:r>
          </a:p>
        </p:txBody>
      </p:sp>
    </p:spTree>
    <p:extLst>
      <p:ext uri="{BB962C8B-B14F-4D97-AF65-F5344CB8AC3E}">
        <p14:creationId xmlns:p14="http://schemas.microsoft.com/office/powerpoint/2010/main" val="183792555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854F2EC-1BFF-AECC-F026-386E8CCE496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Contents</a:t>
            </a:r>
          </a:p>
        </p:txBody>
      </p:sp>
      <p:sp>
        <p:nvSpPr>
          <p:cNvPr id="3" name="Content Placeholder 2">
            <a:extLst>
              <a:ext uri="{FF2B5EF4-FFF2-40B4-BE49-F238E27FC236}">
                <a16:creationId xmlns:a16="http://schemas.microsoft.com/office/drawing/2014/main" id="{38DF6313-719A-7A5A-2E9D-DF7A845DA56F}"/>
              </a:ext>
            </a:extLst>
          </p:cNvPr>
          <p:cNvSpPr>
            <a:spLocks noGrp="1"/>
          </p:cNvSpPr>
          <p:nvPr>
            <p:ph idx="1"/>
          </p:nvPr>
        </p:nvSpPr>
        <p:spPr/>
        <p:txBody>
          <a:bodyPr/>
          <a:lstStyle/>
          <a:p>
            <a:pPr marL="0" indent="0">
              <a:buNone/>
            </a:pPr>
            <a:endParaRPr lang="en-GB" sz="3200" dirty="0"/>
          </a:p>
          <a:p>
            <a:endParaRPr lang="en-GB" sz="3200" dirty="0"/>
          </a:p>
        </p:txBody>
      </p:sp>
      <p:graphicFrame>
        <p:nvGraphicFramePr>
          <p:cNvPr id="7" name="Content Placeholder 2">
            <a:extLst>
              <a:ext uri="{FF2B5EF4-FFF2-40B4-BE49-F238E27FC236}">
                <a16:creationId xmlns:a16="http://schemas.microsoft.com/office/drawing/2014/main" id="{4A3B1850-2CD0-0FF0-D6F5-41A6CED0D29D}"/>
              </a:ext>
            </a:extLst>
          </p:cNvPr>
          <p:cNvGraphicFramePr>
            <a:graphicFrameLocks/>
          </p:cNvGraphicFramePr>
          <p:nvPr>
            <p:extLst>
              <p:ext uri="{D42A27DB-BD31-4B8C-83A1-F6EECF244321}">
                <p14:modId xmlns:p14="http://schemas.microsoft.com/office/powerpoint/2010/main" val="3636834420"/>
              </p:ext>
            </p:extLst>
          </p:nvPr>
        </p:nvGraphicFramePr>
        <p:xfrm>
          <a:off x="695325" y="1484259"/>
          <a:ext cx="11014072" cy="3900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7619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0E72-12CD-885C-3E09-07DC1422B717}"/>
              </a:ext>
            </a:extLst>
          </p:cNvPr>
          <p:cNvSpPr>
            <a:spLocks noGrp="1"/>
          </p:cNvSpPr>
          <p:nvPr>
            <p:ph type="title"/>
          </p:nvPr>
        </p:nvSpPr>
        <p:spPr>
          <a:xfrm>
            <a:off x="695325" y="2980796"/>
            <a:ext cx="10801350" cy="896407"/>
          </a:xfrm>
        </p:spPr>
        <p:txBody>
          <a:bodyPr/>
          <a:lstStyle/>
          <a:p>
            <a:pPr algn="ctr"/>
            <a:r>
              <a:rPr lang="en-US" sz="4400" dirty="0"/>
              <a:t>W</a:t>
            </a:r>
            <a:r>
              <a:rPr lang="en-GB" sz="4400" dirty="0"/>
              <a:t>hat is an Asymmetric School Week?</a:t>
            </a:r>
          </a:p>
        </p:txBody>
      </p:sp>
    </p:spTree>
    <p:extLst>
      <p:ext uri="{BB962C8B-B14F-4D97-AF65-F5344CB8AC3E}">
        <p14:creationId xmlns:p14="http://schemas.microsoft.com/office/powerpoint/2010/main" val="116849990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31BB1-D226-CC81-F85E-96EA1D215F2C}"/>
              </a:ext>
            </a:extLst>
          </p:cNvPr>
          <p:cNvSpPr>
            <a:spLocks noGrp="1"/>
          </p:cNvSpPr>
          <p:nvPr>
            <p:ph type="title"/>
          </p:nvPr>
        </p:nvSpPr>
        <p:spPr>
          <a:xfrm>
            <a:off x="695325" y="506745"/>
            <a:ext cx="10801350" cy="896407"/>
          </a:xfrm>
        </p:spPr>
        <p:txBody>
          <a:bodyPr/>
          <a:lstStyle/>
          <a:p>
            <a:r>
              <a:rPr lang="en-GB" dirty="0">
                <a:solidFill>
                  <a:schemeClr val="tx1">
                    <a:lumMod val="65000"/>
                    <a:lumOff val="35000"/>
                  </a:schemeClr>
                </a:solidFill>
                <a:latin typeface="Arial" panose="020B0604020202020204" pitchFamily="34" charset="0"/>
                <a:cs typeface="Arial" panose="020B0604020202020204" pitchFamily="34" charset="0"/>
              </a:rPr>
              <a:t>Asymmetric Week – 4.5 day week</a:t>
            </a:r>
          </a:p>
        </p:txBody>
      </p:sp>
      <p:sp>
        <p:nvSpPr>
          <p:cNvPr id="3" name="Content Placeholder 2">
            <a:extLst>
              <a:ext uri="{FF2B5EF4-FFF2-40B4-BE49-F238E27FC236}">
                <a16:creationId xmlns:a16="http://schemas.microsoft.com/office/drawing/2014/main" id="{64936B05-994A-A135-6B1D-A29FF0FA1CCD}"/>
              </a:ext>
            </a:extLst>
          </p:cNvPr>
          <p:cNvSpPr>
            <a:spLocks noGrp="1"/>
          </p:cNvSpPr>
          <p:nvPr>
            <p:ph idx="1"/>
          </p:nvPr>
        </p:nvSpPr>
        <p:spPr/>
        <p:txBody>
          <a:bodyPr/>
          <a:lstStyle/>
          <a:p>
            <a:r>
              <a:rPr lang="en-GB" b="0" dirty="0">
                <a:latin typeface="Arial" panose="020B0604020202020204" pitchFamily="34" charset="0"/>
                <a:cs typeface="Arial" panose="020B0604020202020204" pitchFamily="34" charset="0"/>
              </a:rPr>
              <a:t>We are considering making a change to the school week by adjusting it to 4 slightly longer days with a lunchtime finish on one day. </a:t>
            </a:r>
          </a:p>
          <a:p>
            <a:r>
              <a:rPr lang="en-GB" b="0" dirty="0">
                <a:latin typeface="Arial" panose="020B0604020202020204" pitchFamily="34" charset="0"/>
                <a:cs typeface="Arial" panose="020B0604020202020204" pitchFamily="34" charset="0"/>
              </a:rPr>
              <a:t>The teaching time will remain the same under this proposal, which is only being considered for primary and secondary schools. </a:t>
            </a:r>
          </a:p>
          <a:p>
            <a:pPr marL="0" indent="0">
              <a:buNone/>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57328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0641B0-218F-DC06-9AA8-93120D2F6605}"/>
              </a:ext>
            </a:extLst>
          </p:cNvPr>
          <p:cNvSpPr>
            <a:spLocks noGrp="1"/>
          </p:cNvSpPr>
          <p:nvPr>
            <p:ph type="title"/>
          </p:nvPr>
        </p:nvSpPr>
        <p:spPr>
          <a:xfrm>
            <a:off x="695325" y="2980796"/>
            <a:ext cx="10801350" cy="896407"/>
          </a:xfrm>
        </p:spPr>
        <p:txBody>
          <a:bodyPr/>
          <a:lstStyle/>
          <a:p>
            <a:pPr algn="ctr"/>
            <a:r>
              <a:rPr lang="en-GB" sz="4400" dirty="0"/>
              <a:t>Why have these changes been proposed?</a:t>
            </a:r>
          </a:p>
        </p:txBody>
      </p:sp>
    </p:spTree>
    <p:extLst>
      <p:ext uri="{BB962C8B-B14F-4D97-AF65-F5344CB8AC3E}">
        <p14:creationId xmlns:p14="http://schemas.microsoft.com/office/powerpoint/2010/main" val="197678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046C-CBBC-56C5-5806-AC876BC61BFE}"/>
              </a:ext>
            </a:extLst>
          </p:cNvPr>
          <p:cNvSpPr>
            <a:spLocks noGrp="1"/>
          </p:cNvSpPr>
          <p:nvPr>
            <p:ph type="title"/>
          </p:nvPr>
        </p:nvSpPr>
        <p:spPr/>
        <p:txBody>
          <a:bodyPr/>
          <a:lstStyle/>
          <a:p>
            <a:r>
              <a:rPr lang="en-GB" sz="3600" dirty="0">
                <a:latin typeface="Arial" panose="020B0604020202020204" pitchFamily="34" charset="0"/>
                <a:cs typeface="Arial" panose="020B0604020202020204" pitchFamily="34" charset="0"/>
              </a:rPr>
              <a:t>Why have these changes been proposed?</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1B631A0-3B36-82AD-3F93-18764693244B}"/>
              </a:ext>
            </a:extLst>
          </p:cNvPr>
          <p:cNvSpPr>
            <a:spLocks noGrp="1"/>
          </p:cNvSpPr>
          <p:nvPr>
            <p:ph idx="1"/>
          </p:nvPr>
        </p:nvSpPr>
        <p:spPr>
          <a:xfrm>
            <a:off x="695325" y="1133512"/>
            <a:ext cx="10801350" cy="4590976"/>
          </a:xfrm>
        </p:spPr>
        <p:txBody>
          <a:bodyPr>
            <a:normAutofit/>
          </a:bodyPr>
          <a:lstStyle/>
          <a:p>
            <a:r>
              <a:rPr lang="en-GB" sz="2200" b="0" dirty="0">
                <a:latin typeface="Arial" panose="020B0604020202020204" pitchFamily="34" charset="0"/>
                <a:cs typeface="Arial" panose="020B0604020202020204" pitchFamily="34" charset="0"/>
              </a:rPr>
              <a:t>An ASYMMETRIC school week has been adopted in MANY other Local Authorities in SCOTLAND over the past 40 years. Of the 17 Local Authorities who have made this change, NONE have reverted to 5 EQUAL school days, due to the POSITIVE outcomes they have experienced - </a:t>
            </a:r>
            <a:r>
              <a:rPr lang="en-US" sz="2200" b="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Click here to see what other Local Authorities do</a:t>
            </a:r>
            <a:endParaRPr lang="en-GB" sz="2200" b="0" dirty="0">
              <a:latin typeface="Arial" panose="020B0604020202020204" pitchFamily="34" charset="0"/>
              <a:cs typeface="Arial" panose="020B0604020202020204" pitchFamily="34" charset="0"/>
            </a:endParaRPr>
          </a:p>
          <a:p>
            <a:r>
              <a:rPr lang="en-GB" sz="2200" b="0" dirty="0">
                <a:latin typeface="Arial" panose="020B0604020202020204" pitchFamily="34" charset="0"/>
                <a:cs typeface="Arial" panose="020B0604020202020204" pitchFamily="34" charset="0"/>
              </a:rPr>
              <a:t>We are CONTINUALLY looking to develop and enhance educational provision in DUMFRIES &amp; GALLOWAY which includes looking at ways to MODERNISE our school systems to BETTER suit the needs of school pupils and staff.</a:t>
            </a:r>
          </a:p>
          <a:p>
            <a:r>
              <a:rPr lang="en-GB" sz="2200" b="0" dirty="0">
                <a:latin typeface="Arial" panose="020B0604020202020204" pitchFamily="34" charset="0"/>
                <a:cs typeface="Arial" panose="020B0604020202020204" pitchFamily="34" charset="0"/>
              </a:rPr>
              <a:t>In DUMFRIES &amp; GALLOWAY, societal changes are taking place, and it is our desire to seek POSITIVE alterations to school structure to enable developments in our THRIVING communities.</a:t>
            </a:r>
            <a:endParaRPr lang="en-US" sz="2200" b="0" dirty="0">
              <a:latin typeface="Arial" panose="020B0604020202020204" pitchFamily="34" charset="0"/>
              <a:cs typeface="Arial" panose="020B0604020202020204" pitchFamily="34" charset="0"/>
            </a:endParaRPr>
          </a:p>
          <a:p>
            <a:endParaRPr lang="en-GB" dirty="0">
              <a:solidFill>
                <a:schemeClr val="accent3"/>
              </a:solidFill>
            </a:endParaRPr>
          </a:p>
        </p:txBody>
      </p:sp>
    </p:spTree>
    <p:extLst>
      <p:ext uri="{BB962C8B-B14F-4D97-AF65-F5344CB8AC3E}">
        <p14:creationId xmlns:p14="http://schemas.microsoft.com/office/powerpoint/2010/main" val="290437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7E0E39-DABE-BF0C-421F-9730C9B330A2}"/>
              </a:ext>
            </a:extLst>
          </p:cNvPr>
          <p:cNvSpPr>
            <a:spLocks noGrp="1"/>
          </p:cNvSpPr>
          <p:nvPr>
            <p:ph type="title"/>
          </p:nvPr>
        </p:nvSpPr>
        <p:spPr>
          <a:xfrm>
            <a:off x="695325" y="2980796"/>
            <a:ext cx="10801350" cy="896407"/>
          </a:xfrm>
        </p:spPr>
        <p:txBody>
          <a:bodyPr/>
          <a:lstStyle/>
          <a:p>
            <a:pPr algn="ctr"/>
            <a:r>
              <a:rPr lang="en-US" sz="4400" dirty="0"/>
              <a:t>P</a:t>
            </a:r>
            <a:r>
              <a:rPr lang="en-GB" sz="4400" dirty="0"/>
              <a:t>potential Benefits</a:t>
            </a:r>
          </a:p>
        </p:txBody>
      </p:sp>
    </p:spTree>
    <p:extLst>
      <p:ext uri="{BB962C8B-B14F-4D97-AF65-F5344CB8AC3E}">
        <p14:creationId xmlns:p14="http://schemas.microsoft.com/office/powerpoint/2010/main" val="74207523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1FC3-E00D-10F7-2C82-C8E31128D9DE}"/>
              </a:ext>
            </a:extLst>
          </p:cNvPr>
          <p:cNvSpPr>
            <a:spLocks noGrp="1"/>
          </p:cNvSpPr>
          <p:nvPr>
            <p:ph type="title"/>
          </p:nvPr>
        </p:nvSpPr>
        <p:spPr/>
        <p:txBody>
          <a:bodyPr/>
          <a:lstStyle/>
          <a:p>
            <a:r>
              <a:rPr lang="en-GB" dirty="0"/>
              <a:t>Potential Benefits to Asymmetric Week</a:t>
            </a:r>
          </a:p>
        </p:txBody>
      </p:sp>
      <p:sp>
        <p:nvSpPr>
          <p:cNvPr id="3" name="Content Placeholder 2">
            <a:extLst>
              <a:ext uri="{FF2B5EF4-FFF2-40B4-BE49-F238E27FC236}">
                <a16:creationId xmlns:a16="http://schemas.microsoft.com/office/drawing/2014/main" id="{1ED706B5-4933-2879-0878-014E310DA014}"/>
              </a:ext>
            </a:extLst>
          </p:cNvPr>
          <p:cNvSpPr>
            <a:spLocks noGrp="1"/>
          </p:cNvSpPr>
          <p:nvPr>
            <p:ph idx="1"/>
          </p:nvPr>
        </p:nvSpPr>
        <p:spPr>
          <a:xfrm>
            <a:off x="695325" y="1133512"/>
            <a:ext cx="10801350" cy="4590976"/>
          </a:xfrm>
        </p:spPr>
        <p:txBody>
          <a:bodyPr/>
          <a:lstStyle/>
          <a:p>
            <a:r>
              <a:rPr lang="en-GB" sz="2200" b="0" dirty="0">
                <a:latin typeface="Arial" panose="020B0604020202020204" pitchFamily="34" charset="0"/>
                <a:cs typeface="Arial" panose="020B0604020202020204" pitchFamily="34" charset="0"/>
              </a:rPr>
              <a:t>IMPROVED HEALTH &amp; WELLBEING for children, young people and staff</a:t>
            </a:r>
          </a:p>
          <a:p>
            <a:r>
              <a:rPr lang="en-GB" sz="2200" b="0" dirty="0">
                <a:latin typeface="Arial" panose="020B0604020202020204" pitchFamily="34" charset="0"/>
                <a:cs typeface="Arial" panose="020B0604020202020204" pitchFamily="34" charset="0"/>
              </a:rPr>
              <a:t>Greater range of subject choices can be offered in secondary school</a:t>
            </a:r>
          </a:p>
          <a:p>
            <a:r>
              <a:rPr lang="en-GB" sz="2200" b="0" dirty="0">
                <a:latin typeface="Arial" panose="020B0604020202020204" pitchFamily="34" charset="0"/>
                <a:cs typeface="Arial" panose="020B0604020202020204" pitchFamily="34" charset="0"/>
              </a:rPr>
              <a:t>Greater opportunity for WIDER ACHIEVEMENT through extracurricular activities as well as the chance for work experience and volunteering on the half day pupils are not required to be in class</a:t>
            </a:r>
          </a:p>
          <a:p>
            <a:r>
              <a:rPr lang="en-GB" sz="2200" b="0" dirty="0">
                <a:latin typeface="Arial" panose="020B0604020202020204" pitchFamily="34" charset="0"/>
                <a:cs typeface="Arial" panose="020B0604020202020204" pitchFamily="34" charset="0"/>
              </a:rPr>
              <a:t>Increased family time</a:t>
            </a:r>
          </a:p>
          <a:p>
            <a:r>
              <a:rPr lang="en-GB" sz="2200" b="0" dirty="0">
                <a:latin typeface="Arial" panose="020B0604020202020204" pitchFamily="34" charset="0"/>
                <a:cs typeface="Arial" panose="020B0604020202020204" pitchFamily="34" charset="0"/>
              </a:rPr>
              <a:t>Supporting HEADTEACHERS to make best use of resources</a:t>
            </a:r>
          </a:p>
          <a:p>
            <a:r>
              <a:rPr lang="en-GB" sz="2200" b="0" dirty="0">
                <a:latin typeface="Arial" panose="020B0604020202020204" pitchFamily="34" charset="0"/>
                <a:cs typeface="Arial" panose="020B0604020202020204" pitchFamily="34" charset="0"/>
              </a:rPr>
              <a:t>Improved recruitment which will strengthen our school staff teams</a:t>
            </a:r>
          </a:p>
          <a:p>
            <a:endParaRPr lang="en-GB" sz="3600" dirty="0"/>
          </a:p>
        </p:txBody>
      </p:sp>
    </p:spTree>
    <p:extLst>
      <p:ext uri="{BB962C8B-B14F-4D97-AF65-F5344CB8AC3E}">
        <p14:creationId xmlns:p14="http://schemas.microsoft.com/office/powerpoint/2010/main" val="33055543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A5D895-36FA-2A38-E800-396163DB911B}"/>
              </a:ext>
            </a:extLst>
          </p:cNvPr>
          <p:cNvSpPr>
            <a:spLocks noGrp="1"/>
          </p:cNvSpPr>
          <p:nvPr>
            <p:ph type="title"/>
          </p:nvPr>
        </p:nvSpPr>
        <p:spPr>
          <a:xfrm>
            <a:off x="695325" y="2980796"/>
            <a:ext cx="10801350" cy="896407"/>
          </a:xfrm>
        </p:spPr>
        <p:txBody>
          <a:bodyPr/>
          <a:lstStyle/>
          <a:p>
            <a:pPr algn="ctr"/>
            <a:r>
              <a:rPr lang="en-GB" sz="4400" dirty="0"/>
              <a:t>Potential Concerns</a:t>
            </a:r>
          </a:p>
        </p:txBody>
      </p:sp>
    </p:spTree>
    <p:extLst>
      <p:ext uri="{BB962C8B-B14F-4D97-AF65-F5344CB8AC3E}">
        <p14:creationId xmlns:p14="http://schemas.microsoft.com/office/powerpoint/2010/main" val="2945377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1">
      <a:dk1>
        <a:srgbClr val="000000"/>
      </a:dk1>
      <a:lt1>
        <a:srgbClr val="FFFFFF"/>
      </a:lt1>
      <a:dk2>
        <a:srgbClr val="4F1F64"/>
      </a:dk2>
      <a:lt2>
        <a:srgbClr val="E7E6E6"/>
      </a:lt2>
      <a:accent1>
        <a:srgbClr val="600C51"/>
      </a:accent1>
      <a:accent2>
        <a:srgbClr val="D9424C"/>
      </a:accent2>
      <a:accent3>
        <a:srgbClr val="F39717"/>
      </a:accent3>
      <a:accent4>
        <a:srgbClr val="A4B950"/>
      </a:accent4>
      <a:accent5>
        <a:srgbClr val="00ADC9"/>
      </a:accent5>
      <a:accent6>
        <a:srgbClr val="7E4494"/>
      </a:accent6>
      <a:hlink>
        <a:srgbClr val="C100A9"/>
      </a:hlink>
      <a:folHlink>
        <a:srgbClr val="39124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7B75A803195B4F9B3593DA190F66ED" ma:contentTypeVersion="2" ma:contentTypeDescription="Create a new document." ma:contentTypeScope="" ma:versionID="7ed62619babe5bcb3384b76a24c2d233">
  <xsd:schema xmlns:xsd="http://www.w3.org/2001/XMLSchema" xmlns:xs="http://www.w3.org/2001/XMLSchema" xmlns:p="http://schemas.microsoft.com/office/2006/metadata/properties" xmlns:ns2="1e3c79ce-3248-4a1d-8a7e-6d3297b45b02" targetNamespace="http://schemas.microsoft.com/office/2006/metadata/properties" ma:root="true" ma:fieldsID="5152efc383d2a3421c06417d88a9d365" ns2:_="">
    <xsd:import namespace="1e3c79ce-3248-4a1d-8a7e-6d3297b45b02"/>
    <xsd:element name="properties">
      <xsd:complexType>
        <xsd:sequence>
          <xsd:element name="documentManagement">
            <xsd:complexType>
              <xsd:all>
                <xsd:element ref="ns2:Sensi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3c79ce-3248-4a1d-8a7e-6d3297b45b02" elementFormDefault="qualified">
    <xsd:import namespace="http://schemas.microsoft.com/office/2006/documentManagement/types"/>
    <xsd:import namespace="http://schemas.microsoft.com/office/infopath/2007/PartnerControls"/>
    <xsd:element name="Sensitivity" ma:index="8" nillable="true" ma:displayName="Sensitivity" ma:default="Official" ma:format="Dropdown" ma:internalName="Sensitivity">
      <xsd:simpleType>
        <xsd:restriction base="dms:Choice">
          <xsd:enumeration value="Public"/>
          <xsd:enumeration value="Official"/>
          <xsd:enumeration value="Official-Sensit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ensitivity xmlns="1e3c79ce-3248-4a1d-8a7e-6d3297b45b02">Official</Sensitiv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8051cc4-3de3-4a0a-bc08-9c8abd0f644c" ContentTypeId="0x0101" PreviousValue="false"/>
</file>

<file path=customXml/itemProps1.xml><?xml version="1.0" encoding="utf-8"?>
<ds:datastoreItem xmlns:ds="http://schemas.openxmlformats.org/officeDocument/2006/customXml" ds:itemID="{75FBB87F-25BF-4830-AB77-15B11F9ECC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3c79ce-3248-4a1d-8a7e-6d3297b45b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ADAA1D-D614-4CEA-B6B2-B837EE14F3B9}">
  <ds:schemaRefs>
    <ds:schemaRef ds:uri="http://purl.org/dc/dcmitype/"/>
    <ds:schemaRef ds:uri="http://purl.org/dc/term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1e3c79ce-3248-4a1d-8a7e-6d3297b45b02"/>
    <ds:schemaRef ds:uri="http://purl.org/dc/elements/1.1/"/>
  </ds:schemaRefs>
</ds:datastoreItem>
</file>

<file path=customXml/itemProps3.xml><?xml version="1.0" encoding="utf-8"?>
<ds:datastoreItem xmlns:ds="http://schemas.openxmlformats.org/officeDocument/2006/customXml" ds:itemID="{83D4FF09-773D-4DBB-8E8F-0E68A8475859}">
  <ds:schemaRefs>
    <ds:schemaRef ds:uri="http://schemas.microsoft.com/sharepoint/v3/contenttype/forms"/>
  </ds:schemaRefs>
</ds:datastoreItem>
</file>

<file path=customXml/itemProps4.xml><?xml version="1.0" encoding="utf-8"?>
<ds:datastoreItem xmlns:ds="http://schemas.openxmlformats.org/officeDocument/2006/customXml" ds:itemID="{E791BA85-B804-4F94-8107-959C09F36FC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18901</TotalTime>
  <Words>642</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Arial</vt:lpstr>
      <vt:lpstr>Calibri</vt:lpstr>
      <vt:lpstr>Office Theme</vt:lpstr>
      <vt:lpstr>Proposed Changes to the School Day</vt:lpstr>
      <vt:lpstr>Contents</vt:lpstr>
      <vt:lpstr>What is an Asymmetric School Week?</vt:lpstr>
      <vt:lpstr>Asymmetric Week – 4.5 day week</vt:lpstr>
      <vt:lpstr>Why have these changes been proposed?</vt:lpstr>
      <vt:lpstr>Why have these changes been proposed?</vt:lpstr>
      <vt:lpstr>Ppotential Benefits</vt:lpstr>
      <vt:lpstr>Potential Benefits to Asymmetric Week</vt:lpstr>
      <vt:lpstr>Potential Concerns</vt:lpstr>
      <vt:lpstr>Potential Concerns</vt:lpstr>
      <vt:lpstr>What would we like from Parents/Carers at this stage?</vt:lpstr>
      <vt:lpstr>PowerPoint Presentation</vt:lpstr>
      <vt:lpstr>What will happen next?</vt:lpstr>
      <vt:lpstr>What will happen next?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Dumfries and Galloway Council PowerPoint Template</dc:title>
  <dc:subject/>
  <dc:creator>DGC Graphics</dc:creator>
  <cp:keywords/>
  <dc:description/>
  <cp:lastModifiedBy>Wilson, Campbell</cp:lastModifiedBy>
  <cp:revision>153</cp:revision>
  <dcterms:created xsi:type="dcterms:W3CDTF">2021-03-30T08:37:27Z</dcterms:created>
  <dcterms:modified xsi:type="dcterms:W3CDTF">2024-08-19T15:16:42Z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0x0101007D7B75A803195B4F9B3593DA190F66ED</vt:lpwstr>
  </property>
  <property fmtid="{D5CDD505-2E9C-101B-9397-08002B2CF9AE}" pid="3" name="MSIP_Label_3b3750b7-94b5-4b05-b3b0-f7f4a358dbcf_Enabled">
    <vt:lpwstr>true</vt:lpwstr>
  </property>
  <property fmtid="{D5CDD505-2E9C-101B-9397-08002B2CF9AE}" pid="4" name="MSIP_Label_3b3750b7-94b5-4b05-b3b0-f7f4a358dbcf_SetDate">
    <vt:lpwstr>2024-07-15T10:49:05Z</vt:lpwstr>
  </property>
  <property fmtid="{D5CDD505-2E9C-101B-9397-08002B2CF9AE}" pid="5" name="MSIP_Label_3b3750b7-94b5-4b05-b3b0-f7f4a358dbcf_Method">
    <vt:lpwstr>Privileged</vt:lpwstr>
  </property>
  <property fmtid="{D5CDD505-2E9C-101B-9397-08002B2CF9AE}" pid="6" name="MSIP_Label_3b3750b7-94b5-4b05-b3b0-f7f4a358dbcf_Name">
    <vt:lpwstr>3b3750b7-94b5-4b05-b3b0-f7f4a358dbcf</vt:lpwstr>
  </property>
  <property fmtid="{D5CDD505-2E9C-101B-9397-08002B2CF9AE}" pid="7" name="MSIP_Label_3b3750b7-94b5-4b05-b3b0-f7f4a358dbcf_SiteId">
    <vt:lpwstr>bd2e1df6-8d5a-4867-a647-487c2a7402de</vt:lpwstr>
  </property>
  <property fmtid="{D5CDD505-2E9C-101B-9397-08002B2CF9AE}" pid="8" name="MSIP_Label_3b3750b7-94b5-4b05-b3b0-f7f4a358dbcf_ActionId">
    <vt:lpwstr>073ed14e-1331-48ac-842c-dc8ccfcae1fa</vt:lpwstr>
  </property>
  <property fmtid="{D5CDD505-2E9C-101B-9397-08002B2CF9AE}" pid="9" name="MSIP_Label_3b3750b7-94b5-4b05-b3b0-f7f4a358dbcf_ContentBits">
    <vt:lpwstr>3</vt:lpwstr>
  </property>
  <property fmtid="{D5CDD505-2E9C-101B-9397-08002B2CF9AE}" pid="10" name="ClassificationContentMarkingFooterLocations">
    <vt:lpwstr>Office Theme:5</vt:lpwstr>
  </property>
  <property fmtid="{D5CDD505-2E9C-101B-9397-08002B2CF9AE}" pid="11" name="ClassificationContentMarkingFooterText">
    <vt:lpwstr>PUBLIC</vt:lpwstr>
  </property>
  <property fmtid="{D5CDD505-2E9C-101B-9397-08002B2CF9AE}" pid="12" name="ClassificationContentMarkingHeaderLocations">
    <vt:lpwstr>Office Theme:4</vt:lpwstr>
  </property>
  <property fmtid="{D5CDD505-2E9C-101B-9397-08002B2CF9AE}" pid="13" name="ClassificationContentMarkingHeaderText">
    <vt:lpwstr>PUBLIC</vt:lpwstr>
  </property>
</Properties>
</file>