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6E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45FF97-B3C6-4550-6068-E24EB681A531}" v="105" dt="2025-06-17T10:38:00.0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80" d="100"/>
          <a:sy n="80" d="100"/>
        </p:scale>
        <p:origin x="114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6BB74-DD90-0D28-350B-164C27BE5D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88CF28-77FE-FC3F-A8DD-743976AC41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11B395-868E-8C9D-1B4E-71AB7092C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E1B56-F9C5-411B-9DF5-C5DF4D9EA40A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537DC-882D-845A-B439-A608022A2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8DBDC-DBAF-F4DB-C92F-48126BC86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F905A-5F53-40AB-8D1E-C538EAFD9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061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83A7F0E-BD44-4CD9-CCC9-5EACCAFC49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7D7173-5423-0A66-0632-040BF949D940}"/>
              </a:ext>
            </a:extLst>
          </p:cNvPr>
          <p:cNvSpPr/>
          <p:nvPr userDrawn="1"/>
        </p:nvSpPr>
        <p:spPr>
          <a:xfrm>
            <a:off x="0" y="4154557"/>
            <a:ext cx="12192000" cy="2140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 descr="A black and white logo&#10;&#10;Description automatically generated">
            <a:extLst>
              <a:ext uri="{FF2B5EF4-FFF2-40B4-BE49-F238E27FC236}">
                <a16:creationId xmlns:a16="http://schemas.microsoft.com/office/drawing/2014/main" id="{D1153490-2057-1BE7-CBDD-DA8DEDD7F1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0085" y="404598"/>
            <a:ext cx="1325749" cy="208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906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C1779-7A20-8CD8-8B50-8E5E8AD17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1E68D3-EF4C-9A6C-0104-551F2BBCD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81429-A1EE-B552-BFC6-3358D3A149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0E1B56-F9C5-411B-9DF5-C5DF4D9EA40A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8268C-07B4-60D2-073B-C325E12EE8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4222C-C00F-46D8-5D89-9C6CD0ACB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9F905A-5F53-40AB-8D1E-C538EAFD95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032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Placeholder 76" descr="A stone ruins on Machu Picchu&#10;&#10;Description automatically generated">
            <a:extLst>
              <a:ext uri="{FF2B5EF4-FFF2-40B4-BE49-F238E27FC236}">
                <a16:creationId xmlns:a16="http://schemas.microsoft.com/office/drawing/2014/main" id="{F4FF5BDA-78EF-D862-D29C-FF0F42BAB42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" b="24256"/>
          <a:stretch/>
        </p:blipFill>
        <p:spPr>
          <a:xfrm>
            <a:off x="0" y="0"/>
            <a:ext cx="12192000" cy="6858000"/>
          </a:xfr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8329C04-9A05-0D83-5D82-1A088808F7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4154557"/>
            <a:ext cx="12192000" cy="21402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67466CE-64A4-5DD9-95A2-89AF679DB84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16835" y="3901437"/>
            <a:ext cx="12612947" cy="481720"/>
            <a:chOff x="-116835" y="3901437"/>
            <a:chExt cx="12612947" cy="48172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9ED4733-E27A-8C5E-863A-C75AE53E33CB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49"/>
            <a:stretch/>
          </p:blipFill>
          <p:spPr>
            <a:xfrm rot="5400000">
              <a:off x="1847432" y="1961690"/>
              <a:ext cx="457200" cy="4385734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0E73EE7-0377-120A-0E6B-7B7ADFC12992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49"/>
            <a:stretch/>
          </p:blipFill>
          <p:spPr>
            <a:xfrm rot="16200000">
              <a:off x="6117807" y="1961690"/>
              <a:ext cx="457200" cy="438573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6CEC9EA-7FDC-A246-F32C-0B539590E0D7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49"/>
            <a:stretch/>
          </p:blipFill>
          <p:spPr>
            <a:xfrm rot="16200000">
              <a:off x="10074645" y="1937170"/>
              <a:ext cx="457200" cy="4385734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60D0C4D-B4EE-DC83-0535-E96A08E5E397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116835" y="6041663"/>
            <a:ext cx="12612947" cy="481720"/>
            <a:chOff x="-116835" y="3901437"/>
            <a:chExt cx="12612947" cy="48172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6194BE2-F48C-DF5B-3206-2B1677BD487A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49"/>
            <a:stretch/>
          </p:blipFill>
          <p:spPr>
            <a:xfrm rot="5400000">
              <a:off x="1847432" y="1961690"/>
              <a:ext cx="457200" cy="438573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69A87EC-2F3B-E04A-8AF8-41026CA0602C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49"/>
            <a:stretch/>
          </p:blipFill>
          <p:spPr>
            <a:xfrm rot="16200000">
              <a:off x="6117807" y="1961690"/>
              <a:ext cx="457200" cy="4385734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060A5C1-67FE-BFD2-2F15-F3B59831BE86}"/>
                </a:ext>
              </a:extLst>
            </p:cNvPr>
            <p:cNvPicPr>
              <a:picLocks noGrp="1" noRot="1" noMove="1" noResize="1" noEditPoints="1" noAdjustHandles="1" noChangeArrowheads="1" noChangeShapeType="1" noCrop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049"/>
            <a:stretch/>
          </p:blipFill>
          <p:spPr>
            <a:xfrm rot="16200000">
              <a:off x="10074645" y="1937170"/>
              <a:ext cx="457200" cy="4385734"/>
            </a:xfrm>
            <a:prstGeom prst="rect">
              <a:avLst/>
            </a:prstGeom>
          </p:spPr>
        </p:pic>
      </p:grpSp>
      <p:sp>
        <p:nvSpPr>
          <p:cNvPr id="2" name="Subtitle 2">
            <a:extLst>
              <a:ext uri="{FF2B5EF4-FFF2-40B4-BE49-F238E27FC236}">
                <a16:creationId xmlns:a16="http://schemas.microsoft.com/office/drawing/2014/main" id="{F33576E3-BF5B-D695-3A34-D31449AC71AC}"/>
              </a:ext>
            </a:extLst>
          </p:cNvPr>
          <p:cNvSpPr txBox="1">
            <a:spLocks/>
          </p:cNvSpPr>
          <p:nvPr/>
        </p:nvSpPr>
        <p:spPr>
          <a:xfrm>
            <a:off x="140732" y="4154556"/>
            <a:ext cx="10194028" cy="13464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>
              <a:lnSpc>
                <a:spcPct val="100000"/>
              </a:lnSpc>
            </a:pPr>
            <a:r>
              <a:rPr lang="en-GB" b="1" dirty="0" err="1">
                <a:solidFill>
                  <a:srgbClr val="5B5B56"/>
                </a:solidFill>
                <a:latin typeface="Hand Of Sean" panose="02000500000000000000" pitchFamily="2" charset="-128"/>
                <a:ea typeface="Hand Of Sean" panose="02000500000000000000" pitchFamily="2" charset="-128"/>
                <a:cs typeface="Helvetica"/>
              </a:rPr>
              <a:t>Sanquhar</a:t>
            </a:r>
            <a:r>
              <a:rPr lang="en-GB" b="1" dirty="0">
                <a:solidFill>
                  <a:srgbClr val="5B5B56"/>
                </a:solidFill>
                <a:latin typeface="Hand Of Sean" panose="02000500000000000000" pitchFamily="2" charset="-128"/>
                <a:ea typeface="Hand Of Sean" panose="02000500000000000000" pitchFamily="2" charset="-128"/>
                <a:cs typeface="Helvetica"/>
              </a:rPr>
              <a:t> Academy’s </a:t>
            </a:r>
          </a:p>
          <a:p>
            <a:pPr algn="l" fontAlgn="base">
              <a:lnSpc>
                <a:spcPct val="100000"/>
              </a:lnSpc>
            </a:pPr>
            <a:r>
              <a:rPr lang="en-GB" b="1" dirty="0">
                <a:solidFill>
                  <a:srgbClr val="5B5B56"/>
                </a:solidFill>
                <a:latin typeface="Hand Of Sean" panose="02000500000000000000" pitchFamily="2" charset="-128"/>
                <a:ea typeface="Hand Of Sean" panose="02000500000000000000" pitchFamily="2" charset="-128"/>
                <a:cs typeface="Helvetica"/>
              </a:rPr>
              <a:t>3-week Peru Sacred Valley Expedition in the Summer of 2028</a:t>
            </a:r>
            <a:endParaRPr lang="en-US" sz="2800" dirty="0">
              <a:latin typeface="Hand Of Sean" panose="02000500000000000000" pitchFamily="2" charset="-128"/>
              <a:ea typeface="Hand Of Sean" panose="02000500000000000000" pitchFamily="2" charset="-128"/>
            </a:endParaRPr>
          </a:p>
          <a:p>
            <a:pPr algn="l">
              <a:lnSpc>
                <a:spcPct val="100000"/>
              </a:lnSpc>
            </a:pPr>
            <a:r>
              <a:rPr lang="en-GB" sz="2000" b="1" dirty="0">
                <a:solidFill>
                  <a:srgbClr val="C00000"/>
                </a:solidFill>
                <a:latin typeface="Helvetica"/>
                <a:cs typeface="Helvetica"/>
              </a:rPr>
              <a:t>Student assembly Friday </a:t>
            </a:r>
            <a:r>
              <a:rPr lang="en-GB" sz="2000" b="1">
                <a:solidFill>
                  <a:srgbClr val="C00000"/>
                </a:solidFill>
                <a:latin typeface="Helvetica"/>
                <a:cs typeface="Helvetica"/>
              </a:rPr>
              <a:t>25</a:t>
            </a:r>
            <a:r>
              <a:rPr lang="en-GB" sz="2000" b="1" baseline="30000">
                <a:solidFill>
                  <a:srgbClr val="C00000"/>
                </a:solidFill>
                <a:latin typeface="Helvetica"/>
                <a:cs typeface="Helvetica"/>
              </a:rPr>
              <a:t>th</a:t>
            </a:r>
            <a:r>
              <a:rPr lang="en-GB" sz="2000" b="1">
                <a:solidFill>
                  <a:srgbClr val="C00000"/>
                </a:solidFill>
                <a:latin typeface="Helvetica"/>
                <a:cs typeface="Helvetica"/>
              </a:rPr>
              <a:t> September </a:t>
            </a:r>
            <a:endParaRPr lang="en-GB" sz="2000" b="1" dirty="0">
              <a:solidFill>
                <a:srgbClr val="C00000"/>
              </a:solidFill>
              <a:latin typeface="Helvetica"/>
              <a:cs typeface="Helvetica"/>
            </a:endParaRPr>
          </a:p>
          <a:p>
            <a:pPr algn="l">
              <a:lnSpc>
                <a:spcPct val="100000"/>
              </a:lnSpc>
            </a:pPr>
            <a:r>
              <a:rPr lang="en-GB" sz="2000" b="1" dirty="0">
                <a:solidFill>
                  <a:srgbClr val="5B5B56"/>
                </a:solidFill>
                <a:latin typeface="Helvetica"/>
                <a:cs typeface="Helvetica"/>
              </a:rPr>
              <a:t>Come along to our Parents Presentation</a:t>
            </a:r>
            <a:r>
              <a:rPr lang="en-US" sz="2000" b="1" dirty="0">
                <a:solidFill>
                  <a:srgbClr val="000000"/>
                </a:solidFill>
                <a:latin typeface="Helvetica"/>
                <a:cs typeface="Helvetica"/>
              </a:rPr>
              <a:t>​</a:t>
            </a:r>
          </a:p>
          <a:p>
            <a:pPr algn="l">
              <a:lnSpc>
                <a:spcPct val="100000"/>
              </a:lnSpc>
            </a:pPr>
            <a:r>
              <a:rPr lang="en-US" sz="2000" b="1" dirty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cs typeface="Helvetica"/>
              </a:rPr>
              <a:t>Tuesday 29</a:t>
            </a:r>
            <a:r>
              <a:rPr lang="en-US" sz="2000" b="1" baseline="30000" dirty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cs typeface="Helvetica"/>
              </a:rPr>
              <a:t>th</a:t>
            </a:r>
            <a:r>
              <a:rPr lang="en-US" sz="2000" b="1" dirty="0">
                <a:solidFill>
                  <a:srgbClr val="C00000"/>
                </a:solidFill>
                <a:latin typeface="Hand Of Sean" panose="02000500000000000000" pitchFamily="2" charset="-128"/>
                <a:ea typeface="Hand Of Sean" panose="02000500000000000000" pitchFamily="2" charset="-128"/>
                <a:cs typeface="Helvetica"/>
              </a:rPr>
              <a:t> September at 6pm in the Learning Hub</a:t>
            </a:r>
          </a:p>
          <a:p>
            <a:pPr algn="l"/>
            <a:endParaRPr lang="en-GB" sz="2600" dirty="0">
              <a:solidFill>
                <a:srgbClr val="5B5B56"/>
              </a:solidFill>
              <a:latin typeface="HelveticaNeueLT Std Blk" panose="020B0904020202020204" pitchFamily="34" charset="0"/>
              <a:cs typeface="Calibri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BC49E577-1A8F-935C-9D8D-3FEE7A1645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5441" y="391293"/>
            <a:ext cx="1126735" cy="1491033"/>
          </a:xfrm>
          <a:prstGeom prst="rect">
            <a:avLst/>
          </a:prstGeom>
        </p:spPr>
      </p:pic>
      <p:pic>
        <p:nvPicPr>
          <p:cNvPr id="79" name="Picture 78" descr="A red llama in a diamond shape&#10;&#10;Description automatically generated">
            <a:extLst>
              <a:ext uri="{FF2B5EF4-FFF2-40B4-BE49-F238E27FC236}">
                <a16:creationId xmlns:a16="http://schemas.microsoft.com/office/drawing/2014/main" id="{851D5200-C2FF-1A5D-7B06-341F171242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5492" y="4506920"/>
            <a:ext cx="1346684" cy="138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084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BC663BDD27EB43BB18562EF58F5BE3" ma:contentTypeVersion="20" ma:contentTypeDescription="Create a new document." ma:contentTypeScope="" ma:versionID="038811487cf78b1a56d05f165fca9a9b">
  <xsd:schema xmlns:xsd="http://www.w3.org/2001/XMLSchema" xmlns:xs="http://www.w3.org/2001/XMLSchema" xmlns:p="http://schemas.microsoft.com/office/2006/metadata/properties" xmlns:ns2="acd7448e-451d-4b8e-93fc-f638fbb8f9da" xmlns:ns3="5964ca69-b21c-493e-8c64-b1ae6d429f30" targetNamespace="http://schemas.microsoft.com/office/2006/metadata/properties" ma:root="true" ma:fieldsID="a0ceab779bbe3df03c37fe2299313732" ns2:_="" ns3:_="">
    <xsd:import namespace="acd7448e-451d-4b8e-93fc-f638fbb8f9da"/>
    <xsd:import namespace="5964ca69-b21c-493e-8c64-b1ae6d429f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_Flow_SignoffStatus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d7448e-451d-4b8e-93fc-f638fbb8f9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1566bcc-429d-4064-a7bb-18ebdb8134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64ca69-b21c-493e-8c64-b1ae6d429f3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1c0c138a-bb64-4f88-b769-296d4eb51b8d}" ma:internalName="TaxCatchAll" ma:showField="CatchAllData" ma:web="5964ca69-b21c-493e-8c64-b1ae6d429f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cd7448e-451d-4b8e-93fc-f638fbb8f9da">
      <Terms xmlns="http://schemas.microsoft.com/office/infopath/2007/PartnerControls"/>
    </lcf76f155ced4ddcb4097134ff3c332f>
    <TaxCatchAll xmlns="5964ca69-b21c-493e-8c64-b1ae6d429f30" xsi:nil="true"/>
    <_Flow_SignoffStatus xmlns="acd7448e-451d-4b8e-93fc-f638fbb8f9da" xsi:nil="true"/>
  </documentManagement>
</p:properties>
</file>

<file path=customXml/itemProps1.xml><?xml version="1.0" encoding="utf-8"?>
<ds:datastoreItem xmlns:ds="http://schemas.openxmlformats.org/officeDocument/2006/customXml" ds:itemID="{6A96B141-69AE-4BBF-A072-6647AF87125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d7448e-451d-4b8e-93fc-f638fbb8f9da"/>
    <ds:schemaRef ds:uri="5964ca69-b21c-493e-8c64-b1ae6d429f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ECAC217-67DB-49EC-A4C6-2D5DD59E4DC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4E5AFE2-0569-4C89-A7D3-DFE4227E1BCF}">
  <ds:schemaRefs>
    <ds:schemaRef ds:uri="http://schemas.microsoft.com/office/2006/metadata/properties"/>
    <ds:schemaRef ds:uri="http://schemas.microsoft.com/office/infopath/2007/PartnerControls"/>
    <ds:schemaRef ds:uri="edf4a9d7-6ba7-4f50-8aa4-0cc48faabcd7"/>
    <ds:schemaRef ds:uri="4bfe6878-2dd5-4629-86e5-88f62f6c9e41"/>
    <ds:schemaRef ds:uri="http://schemas.microsoft.com/sharepoint/v3"/>
    <ds:schemaRef ds:uri="acd7448e-451d-4b8e-93fc-f638fbb8f9da"/>
    <ds:schemaRef ds:uri="5964ca69-b21c-493e-8c64-b1ae6d429f3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33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Hand Of Sean</vt:lpstr>
      <vt:lpstr>Helvetica</vt:lpstr>
      <vt:lpstr>HelveticaNeueLT Std Blk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Nicole Maddock</dc:creator>
  <cp:lastModifiedBy>Laura Allan</cp:lastModifiedBy>
  <cp:revision>43</cp:revision>
  <dcterms:created xsi:type="dcterms:W3CDTF">2024-08-19T11:32:27Z</dcterms:created>
  <dcterms:modified xsi:type="dcterms:W3CDTF">2026-09-21T09:20:24Z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2062400</vt:r8>
  </property>
  <property fmtid="{D5CDD505-2E9C-101B-9397-08002B2CF9AE}" pid="3" name="xd_ProgID">
    <vt:lpwstr/>
  </property>
  <property fmtid="{D5CDD505-2E9C-101B-9397-08002B2CF9AE}" pid="4" name="MediaServiceImageTags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xd_Signature">
    <vt:bool>false</vt:bool>
  </property>
  <property fmtid="{D5CDD505-2E9C-101B-9397-08002B2CF9AE}" pid="8" name="ContentTypeId">
    <vt:lpwstr>0x01010006BC663BDD27EB43BB18562EF58F5BE3</vt:lpwstr>
  </property>
</Properties>
</file>