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945415-7576-F755-A815-B2760AF32DB1}" v="1708" dt="2020-03-31T13:51:27.5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31T12:00:47.93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31T13:40:47.39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02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8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5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78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82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15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30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2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0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2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4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27" r:id="rId6"/>
    <p:sldLayoutId id="2147483723" r:id="rId7"/>
    <p:sldLayoutId id="2147483724" r:id="rId8"/>
    <p:sldLayoutId id="2147483725" r:id="rId9"/>
    <p:sldLayoutId id="2147483726" r:id="rId10"/>
    <p:sldLayoutId id="214748372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://msttpagotech.pbworks.com/w/page/54343509/Insect's%20Life%20Cycle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quus_(genus)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68DA7907-5A11-433A-86C1-022C28CA19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-1" b="6226"/>
          <a:stretch/>
        </p:blipFill>
        <p:spPr>
          <a:xfrm>
            <a:off x="-2" y="-1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GB" sz="10800">
                <a:cs typeface="Calibri Light"/>
              </a:rPr>
              <a:t>LIFE CYCLES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pPr algn="ctr"/>
            <a:r>
              <a:rPr lang="en-GB" sz="3200"/>
              <a:t>BY AVA LILY ORR EWING :)</a:t>
            </a:r>
          </a:p>
        </p:txBody>
      </p:sp>
      <p:sp>
        <p:nvSpPr>
          <p:cNvPr id="24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01C0E9-E85A-4EEE-9EF5-6E2497F61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What are life cycles?</a:t>
            </a:r>
            <a:endParaRPr lang="en-GB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2386584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BD1A6-6432-42FF-B8B9-67D2ABA9D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200">
                <a:latin typeface="Calibri Light"/>
                <a:cs typeface="Calibri Light"/>
              </a:rPr>
              <a:t>Life cycles explain the stages an animal goes through in its life. For example, a butterfly's life cycle. It starts off with the mother laying the eggs on a leaf. Then the eggs hatch and caterpillars come out. The caterpillars eat and eat the leaf then hang from it and form a chrysalis. The caterpillars then turn into butterfly's in the chrysalis and then the life cycle is finished, and it starts all over again.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93E1247D-774D-4346-961A-697CF8A40F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099048" y="1384522"/>
            <a:ext cx="5458968" cy="40889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D60A89-28C1-4B07-AC40-3244D4D2B893}"/>
              </a:ext>
            </a:extLst>
          </p:cNvPr>
          <p:cNvSpPr txBox="1"/>
          <p:nvPr/>
        </p:nvSpPr>
        <p:spPr>
          <a:xfrm>
            <a:off x="10145450" y="5273423"/>
            <a:ext cx="1412566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16762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55B9EA-EA83-485C-96CB-2AC903E64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GB"/>
              <a:t>A humans life cycle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2386584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B985D-809F-4343-A2EC-69C3D7544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200">
                <a:latin typeface="Calibri Light"/>
                <a:cs typeface="Calibri Light"/>
              </a:rPr>
              <a:t>First the baby forms from an egg. It keeps growing, then hatches out of its mother. The baby then becomes a toddler. It keeps growing, then becomes a child. Next it becomes a kid. The kid grows maturer and then grows into a teenager. Next it becomes an adult. Then the life cycle continuse and the adult becomes elderly and then passes away.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200">
              <a:latin typeface="Calibri Light"/>
              <a:cs typeface="Calibri Ligh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B7A6FB7-5138-4584-83C7-D0D7A20F1D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9048" y="2500975"/>
            <a:ext cx="5458968" cy="185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6959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herd of zebra standing next to a dog&#10;&#10;Description generated with very high confidence">
            <a:extLst>
              <a:ext uri="{FF2B5EF4-FFF2-40B4-BE49-F238E27FC236}">
                <a16:creationId xmlns:a16="http://schemas.microsoft.com/office/drawing/2014/main" id="{06832E5F-A033-45C1-B7E8-E6B7B21960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7708" b="7293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3D8E85-F22A-4027-A607-B80997717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6100"/>
              <a:t>Fun facts about life cycles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1CA8A97F-67F0-4D5F-A850-0C30727D1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578" y="1802192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1ECAF-E552-49FD-8A68-EFCEE59D9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4446"/>
            <a:ext cx="10515600" cy="4176897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  <a:buNone/>
            </a:pPr>
            <a:endParaRPr lang="en-GB"/>
          </a:p>
          <a:p>
            <a:pPr>
              <a:lnSpc>
                <a:spcPct val="100000"/>
              </a:lnSpc>
              <a:buNone/>
            </a:pPr>
            <a:endParaRPr lang="en-GB" b="1"/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Calibri Light"/>
                <a:ea typeface="+mn-lt"/>
                <a:cs typeface="+mn-lt"/>
              </a:rPr>
              <a:t>All animals, including humans, are born, they get older and bigger and </a:t>
            </a:r>
            <a:r>
              <a:rPr lang="en-GB">
                <a:latin typeface="Calibri Light"/>
                <a:ea typeface="+mn-lt"/>
                <a:cs typeface="+mn-lt"/>
              </a:rPr>
              <a:t>some will go on to have children. In the end, all animals die. </a:t>
            </a:r>
            <a:endParaRPr lang="en-GB">
              <a:latin typeface="Calibri Light"/>
              <a:cs typeface="Calibri Ligh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>
                <a:latin typeface="Calibri Light"/>
                <a:ea typeface="+mn-lt"/>
                <a:cs typeface="+mn-lt"/>
              </a:rPr>
              <a:t>Animals are small when they start life. Over time they grow bigger and their bodies change.</a:t>
            </a:r>
            <a:endParaRPr lang="en-GB">
              <a:latin typeface="Calibri Light"/>
              <a:cs typeface="Calibri Ligh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>
                <a:latin typeface="Calibri Light"/>
                <a:ea typeface="+mn-lt"/>
                <a:cs typeface="+mn-lt"/>
              </a:rPr>
              <a:t>When they are grown up, they might reproduce and have young animals of their own.</a:t>
            </a:r>
            <a:endParaRPr lang="en-GB">
              <a:latin typeface="Calibri Light"/>
              <a:cs typeface="Calibri Light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>
              <a:latin typeface="Calibri Light"/>
              <a:cs typeface="Calibri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91A1BF-BE5A-48E9-96D3-D97D6DFAF728}"/>
              </a:ext>
            </a:extLst>
          </p:cNvPr>
          <p:cNvSpPr txBox="1"/>
          <p:nvPr/>
        </p:nvSpPr>
        <p:spPr>
          <a:xfrm>
            <a:off x="10779433" y="6657945"/>
            <a:ext cx="1412566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3089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/>
            <a:ahLst/>
            <a:cxnLst/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51">
            <a:extLst>
              <a:ext uri="{FF2B5EF4-FFF2-40B4-BE49-F238E27FC236}">
                <a16:creationId xmlns:a16="http://schemas.microsoft.com/office/drawing/2014/main" id="{5E0D0E5A-6E97-46A9-AF74-EAEA1E044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9417" y="6756322"/>
            <a:ext cx="5657849" cy="101678"/>
          </a:xfrm>
          <a:custGeom>
            <a:avLst/>
            <a:gdLst>
              <a:gd name="connsiteX0" fmla="*/ 0 w 2374107"/>
              <a:gd name="connsiteY0" fmla="*/ 0 h 45719"/>
              <a:gd name="connsiteX1" fmla="*/ 2374107 w 2374107"/>
              <a:gd name="connsiteY1" fmla="*/ 0 h 45719"/>
              <a:gd name="connsiteX2" fmla="*/ 2374107 w 2374107"/>
              <a:gd name="connsiteY2" fmla="*/ 45719 h 45719"/>
              <a:gd name="connsiteX3" fmla="*/ 0 w 2374107"/>
              <a:gd name="connsiteY3" fmla="*/ 45719 h 45719"/>
              <a:gd name="connsiteX4" fmla="*/ 0 w 2374107"/>
              <a:gd name="connsiteY4" fmla="*/ 0 h 45719"/>
              <a:gd name="connsiteX0" fmla="*/ 0 w 2430067"/>
              <a:gd name="connsiteY0" fmla="*/ 0 h 64769"/>
              <a:gd name="connsiteX1" fmla="*/ 2430067 w 2430067"/>
              <a:gd name="connsiteY1" fmla="*/ 19050 h 64769"/>
              <a:gd name="connsiteX2" fmla="*/ 2430067 w 2430067"/>
              <a:gd name="connsiteY2" fmla="*/ 64769 h 64769"/>
              <a:gd name="connsiteX3" fmla="*/ 55960 w 2430067"/>
              <a:gd name="connsiteY3" fmla="*/ 64769 h 64769"/>
              <a:gd name="connsiteX4" fmla="*/ 0 w 2430067"/>
              <a:gd name="connsiteY4" fmla="*/ 0 h 64769"/>
              <a:gd name="connsiteX0" fmla="*/ 0 w 2431088"/>
              <a:gd name="connsiteY0" fmla="*/ 0 h 94534"/>
              <a:gd name="connsiteX1" fmla="*/ 2431088 w 2431088"/>
              <a:gd name="connsiteY1" fmla="*/ 48815 h 94534"/>
              <a:gd name="connsiteX2" fmla="*/ 2431088 w 2431088"/>
              <a:gd name="connsiteY2" fmla="*/ 94534 h 94534"/>
              <a:gd name="connsiteX3" fmla="*/ 56981 w 2431088"/>
              <a:gd name="connsiteY3" fmla="*/ 94534 h 94534"/>
              <a:gd name="connsiteX4" fmla="*/ 0 w 2431088"/>
              <a:gd name="connsiteY4" fmla="*/ 0 h 94534"/>
              <a:gd name="connsiteX0" fmla="*/ 0 w 2425473"/>
              <a:gd name="connsiteY0" fmla="*/ 0 h 101678"/>
              <a:gd name="connsiteX1" fmla="*/ 2425473 w 2425473"/>
              <a:gd name="connsiteY1" fmla="*/ 55959 h 101678"/>
              <a:gd name="connsiteX2" fmla="*/ 2425473 w 2425473"/>
              <a:gd name="connsiteY2" fmla="*/ 101678 h 101678"/>
              <a:gd name="connsiteX3" fmla="*/ 51366 w 2425473"/>
              <a:gd name="connsiteY3" fmla="*/ 101678 h 101678"/>
              <a:gd name="connsiteX4" fmla="*/ 0 w 2425473"/>
              <a:gd name="connsiteY4" fmla="*/ 0 h 1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473" h="101678">
                <a:moveTo>
                  <a:pt x="0" y="0"/>
                </a:moveTo>
                <a:lnTo>
                  <a:pt x="2425473" y="55959"/>
                </a:lnTo>
                <a:lnTo>
                  <a:pt x="2425473" y="101678"/>
                </a:lnTo>
                <a:lnTo>
                  <a:pt x="51366" y="1016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52">
            <a:extLst>
              <a:ext uri="{FF2B5EF4-FFF2-40B4-BE49-F238E27FC236}">
                <a16:creationId xmlns:a16="http://schemas.microsoft.com/office/drawing/2014/main" id="{E197A7FD-CD8D-4609-AE35-64C89063E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8697" y="6809135"/>
            <a:ext cx="160496" cy="48864"/>
          </a:xfrm>
          <a:custGeom>
            <a:avLst/>
            <a:gdLst>
              <a:gd name="connsiteX0" fmla="*/ 0 w 91440"/>
              <a:gd name="connsiteY0" fmla="*/ 0 h 27432"/>
              <a:gd name="connsiteX1" fmla="*/ 91440 w 91440"/>
              <a:gd name="connsiteY1" fmla="*/ 0 h 27432"/>
              <a:gd name="connsiteX2" fmla="*/ 91440 w 91440"/>
              <a:gd name="connsiteY2" fmla="*/ 27432 h 27432"/>
              <a:gd name="connsiteX3" fmla="*/ 0 w 91440"/>
              <a:gd name="connsiteY3" fmla="*/ 27432 h 27432"/>
              <a:gd name="connsiteX4" fmla="*/ 0 w 91440"/>
              <a:gd name="connsiteY4" fmla="*/ 0 h 27432"/>
              <a:gd name="connsiteX0" fmla="*/ 0 w 128350"/>
              <a:gd name="connsiteY0" fmla="*/ 0 h 36957"/>
              <a:gd name="connsiteX1" fmla="*/ 128350 w 128350"/>
              <a:gd name="connsiteY1" fmla="*/ 9525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28350"/>
              <a:gd name="connsiteY0" fmla="*/ 0 h 36957"/>
              <a:gd name="connsiteX1" fmla="*/ 83106 w 128350"/>
              <a:gd name="connsiteY1" fmla="*/ 11906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62878"/>
              <a:gd name="connsiteY0" fmla="*/ 0 h 44101"/>
              <a:gd name="connsiteX1" fmla="*/ 117634 w 162878"/>
              <a:gd name="connsiteY1" fmla="*/ 19050 h 44101"/>
              <a:gd name="connsiteX2" fmla="*/ 162878 w 162878"/>
              <a:gd name="connsiteY2" fmla="*/ 44101 h 44101"/>
              <a:gd name="connsiteX3" fmla="*/ 71438 w 162878"/>
              <a:gd name="connsiteY3" fmla="*/ 44101 h 44101"/>
              <a:gd name="connsiteX4" fmla="*/ 0 w 162878"/>
              <a:gd name="connsiteY4" fmla="*/ 0 h 44101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9056 w 160496"/>
              <a:gd name="connsiteY3" fmla="*/ 48864 h 48864"/>
              <a:gd name="connsiteX4" fmla="*/ 0 w 160496"/>
              <a:gd name="connsiteY4" fmla="*/ 0 h 48864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1912 w 160496"/>
              <a:gd name="connsiteY3" fmla="*/ 48864 h 48864"/>
              <a:gd name="connsiteX4" fmla="*/ 0 w 160496"/>
              <a:gd name="connsiteY4" fmla="*/ 0 h 4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496" h="48864">
                <a:moveTo>
                  <a:pt x="0" y="0"/>
                </a:moveTo>
                <a:lnTo>
                  <a:pt x="115252" y="23813"/>
                </a:lnTo>
                <a:lnTo>
                  <a:pt x="160496" y="48864"/>
                </a:lnTo>
                <a:lnTo>
                  <a:pt x="61912" y="488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ACE0A0-7E20-4DEA-865F-C5516289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200">
                <a:solidFill>
                  <a:schemeClr val="bg1"/>
                </a:solidFill>
              </a:rPr>
              <a:t>Goodbye and thank you for listening!</a:t>
            </a: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C0B64B74-19BE-47D9-8BB8-7081BF0E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28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SketchyVTI</vt:lpstr>
      <vt:lpstr>LIFE CYCLES</vt:lpstr>
      <vt:lpstr>What are life cycles?</vt:lpstr>
      <vt:lpstr>A humans life cycle</vt:lpstr>
      <vt:lpstr>Fun facts about life cycles</vt:lpstr>
      <vt:lpstr>Goodbye and thank you for listening!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200</cp:revision>
  <dcterms:created xsi:type="dcterms:W3CDTF">2020-03-31T11:46:16Z</dcterms:created>
  <dcterms:modified xsi:type="dcterms:W3CDTF">2020-03-31T13:54:45Z</dcterms:modified>
</cp:coreProperties>
</file>