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1A9B36-A72C-83DD-81B1-51EA150AF369}" v="1374" dt="2020-03-26T10:54:32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4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3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38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7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2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6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0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3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7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ute-pictures.blogspot.com/2010/10/pleasant-green-sky-background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9FC6AC-4A12-4825-8ABE-0732B8EF4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group of people standing on a lush green field&#10;&#10;Description generated with high confidence">
            <a:extLst>
              <a:ext uri="{FF2B5EF4-FFF2-40B4-BE49-F238E27FC236}">
                <a16:creationId xmlns:a16="http://schemas.microsoft.com/office/drawing/2014/main" id="{098A907F-0FB7-45C8-9827-EC858486C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7502" r="1" b="1"/>
          <a:stretch/>
        </p:blipFill>
        <p:spPr>
          <a:xfrm>
            <a:off x="1" y="10"/>
            <a:ext cx="11862683" cy="6857990"/>
          </a:xfrm>
          <a:custGeom>
            <a:avLst/>
            <a:gdLst/>
            <a:ahLst/>
            <a:cxnLst/>
            <a:rect l="l" t="t" r="r" b="b"/>
            <a:pathLst>
              <a:path w="11862683" h="6858000">
                <a:moveTo>
                  <a:pt x="0" y="0"/>
                </a:moveTo>
                <a:lnTo>
                  <a:pt x="4038600" y="0"/>
                </a:lnTo>
                <a:lnTo>
                  <a:pt x="4114800" y="0"/>
                </a:lnTo>
                <a:lnTo>
                  <a:pt x="4282294" y="0"/>
                </a:lnTo>
                <a:lnTo>
                  <a:pt x="6139260" y="0"/>
                </a:lnTo>
                <a:lnTo>
                  <a:pt x="6362810" y="0"/>
                </a:lnTo>
                <a:lnTo>
                  <a:pt x="7272221" y="0"/>
                </a:lnTo>
                <a:lnTo>
                  <a:pt x="10815342" y="0"/>
                </a:lnTo>
                <a:cubicBezTo>
                  <a:pt x="10709672" y="35571"/>
                  <a:pt x="10607020" y="78255"/>
                  <a:pt x="10501350" y="110269"/>
                </a:cubicBezTo>
                <a:cubicBezTo>
                  <a:pt x="10516447" y="145839"/>
                  <a:pt x="10531542" y="138725"/>
                  <a:pt x="10546639" y="135168"/>
                </a:cubicBezTo>
                <a:cubicBezTo>
                  <a:pt x="10637212" y="120941"/>
                  <a:pt x="10730806" y="110269"/>
                  <a:pt x="10818360" y="71141"/>
                </a:cubicBezTo>
                <a:cubicBezTo>
                  <a:pt x="10839496" y="64027"/>
                  <a:pt x="10863648" y="64027"/>
                  <a:pt x="10872705" y="88927"/>
                </a:cubicBezTo>
                <a:cubicBezTo>
                  <a:pt x="10887801" y="124497"/>
                  <a:pt x="10866668" y="145839"/>
                  <a:pt x="10845532" y="163625"/>
                </a:cubicBezTo>
                <a:cubicBezTo>
                  <a:pt x="10809304" y="195638"/>
                  <a:pt x="10767036" y="188525"/>
                  <a:pt x="10727787" y="192082"/>
                </a:cubicBezTo>
                <a:cubicBezTo>
                  <a:pt x="10619098" y="209867"/>
                  <a:pt x="10567772" y="259665"/>
                  <a:pt x="10543619" y="373491"/>
                </a:cubicBezTo>
                <a:cubicBezTo>
                  <a:pt x="10637212" y="327250"/>
                  <a:pt x="10730806" y="384162"/>
                  <a:pt x="10821380" y="352148"/>
                </a:cubicBezTo>
                <a:cubicBezTo>
                  <a:pt x="10845532" y="345034"/>
                  <a:pt x="10881763" y="355706"/>
                  <a:pt x="10869686" y="394834"/>
                </a:cubicBezTo>
                <a:cubicBezTo>
                  <a:pt x="10857610" y="430405"/>
                  <a:pt x="10818360" y="458860"/>
                  <a:pt x="10887801" y="451747"/>
                </a:cubicBezTo>
                <a:cubicBezTo>
                  <a:pt x="10939127" y="448189"/>
                  <a:pt x="10954222" y="405504"/>
                  <a:pt x="10969318" y="359262"/>
                </a:cubicBezTo>
                <a:cubicBezTo>
                  <a:pt x="10981394" y="334364"/>
                  <a:pt x="11014605" y="320135"/>
                  <a:pt x="11038758" y="334364"/>
                </a:cubicBezTo>
                <a:cubicBezTo>
                  <a:pt x="11068949" y="348592"/>
                  <a:pt x="11059892" y="387720"/>
                  <a:pt x="11059892" y="416176"/>
                </a:cubicBezTo>
                <a:cubicBezTo>
                  <a:pt x="11062912" y="469532"/>
                  <a:pt x="11038758" y="494431"/>
                  <a:pt x="10996491" y="505101"/>
                </a:cubicBezTo>
                <a:cubicBezTo>
                  <a:pt x="10945164" y="519330"/>
                  <a:pt x="10893840" y="537116"/>
                  <a:pt x="10827418" y="558458"/>
                </a:cubicBezTo>
                <a:cubicBezTo>
                  <a:pt x="10899878" y="594028"/>
                  <a:pt x="10954222" y="586915"/>
                  <a:pt x="11008566" y="558458"/>
                </a:cubicBezTo>
                <a:cubicBezTo>
                  <a:pt x="11074988" y="526444"/>
                  <a:pt x="11162542" y="483759"/>
                  <a:pt x="11216886" y="522887"/>
                </a:cubicBezTo>
                <a:cubicBezTo>
                  <a:pt x="11298403" y="579800"/>
                  <a:pt x="11364824" y="544229"/>
                  <a:pt x="11437284" y="533558"/>
                </a:cubicBezTo>
                <a:cubicBezTo>
                  <a:pt x="11588242" y="512216"/>
                  <a:pt x="11494648" y="480203"/>
                  <a:pt x="11645605" y="462417"/>
                </a:cubicBezTo>
                <a:cubicBezTo>
                  <a:pt x="11705988" y="455303"/>
                  <a:pt x="11769390" y="426847"/>
                  <a:pt x="11856944" y="465975"/>
                </a:cubicBezTo>
                <a:cubicBezTo>
                  <a:pt x="11461437" y="672284"/>
                  <a:pt x="11274250" y="658055"/>
                  <a:pt x="10921012" y="910606"/>
                </a:cubicBezTo>
                <a:cubicBezTo>
                  <a:pt x="10936107" y="935506"/>
                  <a:pt x="10951202" y="924835"/>
                  <a:pt x="10966299" y="921277"/>
                </a:cubicBezTo>
                <a:cubicBezTo>
                  <a:pt x="10990452" y="917720"/>
                  <a:pt x="11020644" y="903491"/>
                  <a:pt x="11026682" y="949734"/>
                </a:cubicBezTo>
                <a:cubicBezTo>
                  <a:pt x="11029702" y="985305"/>
                  <a:pt x="11011585" y="1003089"/>
                  <a:pt x="10981394" y="1006647"/>
                </a:cubicBezTo>
                <a:cubicBezTo>
                  <a:pt x="10893840" y="1020875"/>
                  <a:pt x="10815342" y="1070674"/>
                  <a:pt x="10736844" y="1113358"/>
                </a:cubicBezTo>
                <a:cubicBezTo>
                  <a:pt x="10700615" y="1131144"/>
                  <a:pt x="10661366" y="1156043"/>
                  <a:pt x="10676462" y="1220069"/>
                </a:cubicBezTo>
                <a:cubicBezTo>
                  <a:pt x="10706652" y="1237855"/>
                  <a:pt x="10727787" y="1212955"/>
                  <a:pt x="10751940" y="1209399"/>
                </a:cubicBezTo>
                <a:cubicBezTo>
                  <a:pt x="10776093" y="1205842"/>
                  <a:pt x="10833457" y="1220069"/>
                  <a:pt x="10818360" y="1230741"/>
                </a:cubicBezTo>
                <a:cubicBezTo>
                  <a:pt x="10748920" y="1269868"/>
                  <a:pt x="10875724" y="1365909"/>
                  <a:pt x="10791190" y="1365909"/>
                </a:cubicBezTo>
                <a:cubicBezTo>
                  <a:pt x="10652309" y="1365909"/>
                  <a:pt x="10576830" y="1536647"/>
                  <a:pt x="10443988" y="1540204"/>
                </a:cubicBezTo>
                <a:cubicBezTo>
                  <a:pt x="10422854" y="1540204"/>
                  <a:pt x="10413797" y="1572219"/>
                  <a:pt x="10413797" y="1597117"/>
                </a:cubicBezTo>
                <a:cubicBezTo>
                  <a:pt x="10413797" y="1629132"/>
                  <a:pt x="10434930" y="1632688"/>
                  <a:pt x="10456064" y="1636245"/>
                </a:cubicBezTo>
                <a:cubicBezTo>
                  <a:pt x="10489275" y="1639802"/>
                  <a:pt x="10525504" y="1597117"/>
                  <a:pt x="10567772" y="1657587"/>
                </a:cubicBezTo>
                <a:cubicBezTo>
                  <a:pt x="10489275" y="1693158"/>
                  <a:pt x="10407758" y="1728729"/>
                  <a:pt x="10410777" y="1849668"/>
                </a:cubicBezTo>
                <a:cubicBezTo>
                  <a:pt x="10410777" y="1881683"/>
                  <a:pt x="10377566" y="1895910"/>
                  <a:pt x="10353413" y="1903025"/>
                </a:cubicBezTo>
                <a:cubicBezTo>
                  <a:pt x="10311146" y="1917252"/>
                  <a:pt x="10277935" y="1938595"/>
                  <a:pt x="10253782" y="1984836"/>
                </a:cubicBezTo>
                <a:cubicBezTo>
                  <a:pt x="10253782" y="1995507"/>
                  <a:pt x="10253782" y="2002622"/>
                  <a:pt x="10253782" y="2013292"/>
                </a:cubicBezTo>
                <a:cubicBezTo>
                  <a:pt x="10259820" y="2123562"/>
                  <a:pt x="10320202" y="2120004"/>
                  <a:pt x="10386624" y="2102219"/>
                </a:cubicBezTo>
                <a:cubicBezTo>
                  <a:pt x="10465122" y="2080877"/>
                  <a:pt x="10543619" y="2038192"/>
                  <a:pt x="10628156" y="2077320"/>
                </a:cubicBezTo>
                <a:cubicBezTo>
                  <a:pt x="10510408" y="2130676"/>
                  <a:pt x="10380586" y="2134233"/>
                  <a:pt x="10271896" y="2208931"/>
                </a:cubicBezTo>
                <a:cubicBezTo>
                  <a:pt x="10676462" y="2223159"/>
                  <a:pt x="11032720" y="1984836"/>
                  <a:pt x="11425208" y="1892353"/>
                </a:cubicBezTo>
                <a:cubicBezTo>
                  <a:pt x="11413131" y="1952823"/>
                  <a:pt x="11379920" y="1967051"/>
                  <a:pt x="11352748" y="1974165"/>
                </a:cubicBezTo>
                <a:cubicBezTo>
                  <a:pt x="11207830" y="2020407"/>
                  <a:pt x="11081026" y="2112891"/>
                  <a:pt x="10948184" y="2191146"/>
                </a:cubicBezTo>
                <a:cubicBezTo>
                  <a:pt x="10893840" y="2223159"/>
                  <a:pt x="10854590" y="2258731"/>
                  <a:pt x="10833457" y="2326314"/>
                </a:cubicBezTo>
                <a:cubicBezTo>
                  <a:pt x="10815342" y="2390340"/>
                  <a:pt x="10779112" y="2418796"/>
                  <a:pt x="10712690" y="2401012"/>
                </a:cubicBezTo>
                <a:cubicBezTo>
                  <a:pt x="10658346" y="2386784"/>
                  <a:pt x="10600982" y="2393898"/>
                  <a:pt x="10543619" y="2401012"/>
                </a:cubicBezTo>
                <a:cubicBezTo>
                  <a:pt x="10480218" y="2408126"/>
                  <a:pt x="10407758" y="2479267"/>
                  <a:pt x="10422854" y="2518395"/>
                </a:cubicBezTo>
                <a:cubicBezTo>
                  <a:pt x="10453044" y="2582422"/>
                  <a:pt x="10504370" y="2550408"/>
                  <a:pt x="10546639" y="2543294"/>
                </a:cubicBezTo>
                <a:cubicBezTo>
                  <a:pt x="10597964" y="2536181"/>
                  <a:pt x="10691556" y="2518395"/>
                  <a:pt x="10691556" y="2525509"/>
                </a:cubicBezTo>
                <a:cubicBezTo>
                  <a:pt x="10724768" y="2685576"/>
                  <a:pt x="10800246" y="2564636"/>
                  <a:pt x="10854590" y="2564636"/>
                </a:cubicBezTo>
                <a:cubicBezTo>
                  <a:pt x="10905916" y="2564636"/>
                  <a:pt x="10957241" y="2546851"/>
                  <a:pt x="11005548" y="2532623"/>
                </a:cubicBezTo>
                <a:cubicBezTo>
                  <a:pt x="11068949" y="2514837"/>
                  <a:pt x="11126312" y="2546851"/>
                  <a:pt x="11186696" y="2553965"/>
                </a:cubicBezTo>
                <a:cubicBezTo>
                  <a:pt x="11241040" y="2561080"/>
                  <a:pt x="11210850" y="2653563"/>
                  <a:pt x="11244060" y="2692689"/>
                </a:cubicBezTo>
                <a:cubicBezTo>
                  <a:pt x="11250097" y="2703362"/>
                  <a:pt x="11256136" y="2703362"/>
                  <a:pt x="11262174" y="2703362"/>
                </a:cubicBezTo>
                <a:cubicBezTo>
                  <a:pt x="11280289" y="2980812"/>
                  <a:pt x="11597299" y="2913227"/>
                  <a:pt x="11597299" y="2923898"/>
                </a:cubicBezTo>
                <a:cubicBezTo>
                  <a:pt x="11624471" y="2941684"/>
                  <a:pt x="11657682" y="2899000"/>
                  <a:pt x="11690892" y="2941684"/>
                </a:cubicBezTo>
                <a:cubicBezTo>
                  <a:pt x="11548993" y="3137322"/>
                  <a:pt x="11331614" y="3183563"/>
                  <a:pt x="11138390" y="3329402"/>
                </a:cubicBezTo>
                <a:cubicBezTo>
                  <a:pt x="11298403" y="3379202"/>
                  <a:pt x="11391998" y="3208463"/>
                  <a:pt x="11509744" y="3229805"/>
                </a:cubicBezTo>
                <a:cubicBezTo>
                  <a:pt x="11567107" y="3283162"/>
                  <a:pt x="11395016" y="3368530"/>
                  <a:pt x="11561068" y="3393429"/>
                </a:cubicBezTo>
                <a:cubicBezTo>
                  <a:pt x="11488610" y="3439672"/>
                  <a:pt x="11437284" y="3485914"/>
                  <a:pt x="11385959" y="3539269"/>
                </a:cubicBezTo>
                <a:cubicBezTo>
                  <a:pt x="11298403" y="3635309"/>
                  <a:pt x="11280289" y="3699337"/>
                  <a:pt x="11322556" y="3827390"/>
                </a:cubicBezTo>
                <a:cubicBezTo>
                  <a:pt x="11349730" y="3912759"/>
                  <a:pt x="11388978" y="3991015"/>
                  <a:pt x="11352748" y="4090612"/>
                </a:cubicBezTo>
                <a:cubicBezTo>
                  <a:pt x="11328595" y="4158196"/>
                  <a:pt x="11337653" y="4204438"/>
                  <a:pt x="11428226" y="4172424"/>
                </a:cubicBezTo>
                <a:cubicBezTo>
                  <a:pt x="11524840" y="4140411"/>
                  <a:pt x="11561068" y="4200882"/>
                  <a:pt x="11536915" y="4321821"/>
                </a:cubicBezTo>
                <a:cubicBezTo>
                  <a:pt x="11521821" y="4400076"/>
                  <a:pt x="11536915" y="4424975"/>
                  <a:pt x="11603338" y="4414305"/>
                </a:cubicBezTo>
                <a:cubicBezTo>
                  <a:pt x="11675796" y="4403633"/>
                  <a:pt x="11745236" y="4353835"/>
                  <a:pt x="11835811" y="4378734"/>
                </a:cubicBezTo>
                <a:cubicBezTo>
                  <a:pt x="11763352" y="4521016"/>
                  <a:pt x="11609374" y="4478331"/>
                  <a:pt x="11524840" y="4613499"/>
                </a:cubicBezTo>
                <a:cubicBezTo>
                  <a:pt x="11624471" y="4613499"/>
                  <a:pt x="11702969" y="4613499"/>
                  <a:pt x="11775427" y="4585042"/>
                </a:cubicBezTo>
                <a:cubicBezTo>
                  <a:pt x="11805619" y="4574373"/>
                  <a:pt x="11838830" y="4560144"/>
                  <a:pt x="11856944" y="4602828"/>
                </a:cubicBezTo>
                <a:cubicBezTo>
                  <a:pt x="11878080" y="4652628"/>
                  <a:pt x="11835811" y="4670412"/>
                  <a:pt x="11811658" y="4677526"/>
                </a:cubicBezTo>
                <a:cubicBezTo>
                  <a:pt x="11742216" y="4702425"/>
                  <a:pt x="11687874" y="4759339"/>
                  <a:pt x="11627490" y="4805580"/>
                </a:cubicBezTo>
                <a:cubicBezTo>
                  <a:pt x="11497668" y="4905177"/>
                  <a:pt x="11355767" y="4990547"/>
                  <a:pt x="11247078" y="5154171"/>
                </a:cubicBezTo>
                <a:cubicBezTo>
                  <a:pt x="11382940" y="5111487"/>
                  <a:pt x="11485590" y="5011889"/>
                  <a:pt x="11615414" y="4994104"/>
                </a:cubicBezTo>
                <a:cubicBezTo>
                  <a:pt x="11503704" y="5143500"/>
                  <a:pt x="11361806" y="5243097"/>
                  <a:pt x="11228964" y="5353367"/>
                </a:cubicBezTo>
                <a:cubicBezTo>
                  <a:pt x="11189714" y="5385379"/>
                  <a:pt x="11150466" y="5406721"/>
                  <a:pt x="11144428" y="5474306"/>
                </a:cubicBezTo>
                <a:cubicBezTo>
                  <a:pt x="11126312" y="5605917"/>
                  <a:pt x="11078008" y="5712629"/>
                  <a:pt x="10969318" y="5769542"/>
                </a:cubicBezTo>
                <a:cubicBezTo>
                  <a:pt x="10969318" y="5769542"/>
                  <a:pt x="10975356" y="5790884"/>
                  <a:pt x="10978374" y="5801555"/>
                </a:cubicBezTo>
                <a:cubicBezTo>
                  <a:pt x="11044797" y="5805112"/>
                  <a:pt x="11096122" y="5726858"/>
                  <a:pt x="11177639" y="5755314"/>
                </a:cubicBezTo>
                <a:cubicBezTo>
                  <a:pt x="11096122" y="5862025"/>
                  <a:pt x="11029702" y="5954508"/>
                  <a:pt x="10917992" y="6004307"/>
                </a:cubicBezTo>
                <a:cubicBezTo>
                  <a:pt x="10827418" y="6043434"/>
                  <a:pt x="10715710" y="6068335"/>
                  <a:pt x="10649289" y="6196388"/>
                </a:cubicBezTo>
                <a:cubicBezTo>
                  <a:pt x="10724768" y="6221287"/>
                  <a:pt x="10782132" y="6189274"/>
                  <a:pt x="10839496" y="6167932"/>
                </a:cubicBezTo>
                <a:cubicBezTo>
                  <a:pt x="10927050" y="6132361"/>
                  <a:pt x="11014605" y="6093234"/>
                  <a:pt x="11102160" y="6057663"/>
                </a:cubicBezTo>
                <a:cubicBezTo>
                  <a:pt x="11135372" y="6043434"/>
                  <a:pt x="11171600" y="6036320"/>
                  <a:pt x="11192734" y="6100347"/>
                </a:cubicBezTo>
                <a:cubicBezTo>
                  <a:pt x="11081026" y="6114575"/>
                  <a:pt x="11014605" y="6199945"/>
                  <a:pt x="10945164" y="6281757"/>
                </a:cubicBezTo>
                <a:cubicBezTo>
                  <a:pt x="10905916" y="6327999"/>
                  <a:pt x="10872705" y="6388469"/>
                  <a:pt x="10803265" y="6367127"/>
                </a:cubicBezTo>
                <a:cubicBezTo>
                  <a:pt x="10767036" y="6356456"/>
                  <a:pt x="10742882" y="6388469"/>
                  <a:pt x="10745901" y="6431153"/>
                </a:cubicBezTo>
                <a:cubicBezTo>
                  <a:pt x="10760998" y="6580550"/>
                  <a:pt x="10673442" y="6630349"/>
                  <a:pt x="10582868" y="6658805"/>
                </a:cubicBezTo>
                <a:cubicBezTo>
                  <a:pt x="10450026" y="6701489"/>
                  <a:pt x="10332280" y="6786859"/>
                  <a:pt x="10208496" y="6858000"/>
                </a:cubicBezTo>
                <a:lnTo>
                  <a:pt x="7272221" y="6858000"/>
                </a:lnTo>
                <a:lnTo>
                  <a:pt x="6362810" y="6858000"/>
                </a:lnTo>
                <a:lnTo>
                  <a:pt x="6139260" y="6858000"/>
                </a:lnTo>
                <a:lnTo>
                  <a:pt x="4282294" y="6858000"/>
                </a:lnTo>
                <a:lnTo>
                  <a:pt x="4114800" y="6858000"/>
                </a:lnTo>
                <a:lnTo>
                  <a:pt x="40386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348CA7E-09DE-4166-A26B-F455F814C958}"/>
              </a:ext>
            </a:extLst>
          </p:cNvPr>
          <p:cNvSpPr txBox="1"/>
          <p:nvPr/>
        </p:nvSpPr>
        <p:spPr>
          <a:xfrm>
            <a:off x="1216325" y="1805796"/>
            <a:ext cx="712829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600" dirty="0">
                <a:latin typeface="Forte"/>
              </a:rPr>
              <a:t>Life Cycles</a:t>
            </a:r>
            <a:endParaRPr lang="en-US" sz="8000" dirty="0">
              <a:latin typeface="Forte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C615-FD9D-44C8-AD87-61C28DFF9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Life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0CDF4-E9CE-4F68-B9C2-020986D86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 life cycle is when something: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 dirty="0"/>
              <a:t>Is Born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 dirty="0"/>
              <a:t>Becomes a child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 dirty="0"/>
              <a:t>Becomes a teenager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 dirty="0"/>
              <a:t>Becomes an adult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n-US" dirty="0"/>
              <a:t>Dies</a:t>
            </a:r>
          </a:p>
          <a:p>
            <a:pPr marL="0" indent="0">
              <a:buNone/>
            </a:pPr>
            <a:r>
              <a:rPr lang="en-US" dirty="0"/>
              <a:t>And It keeps on going round and round. </a:t>
            </a:r>
          </a:p>
        </p:txBody>
      </p:sp>
    </p:spTree>
    <p:extLst>
      <p:ext uri="{BB962C8B-B14F-4D97-AF65-F5344CB8AC3E}">
        <p14:creationId xmlns:p14="http://schemas.microsoft.com/office/powerpoint/2010/main" val="415800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F55C16-BC21-49EF-A4FF-C3155BB93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21E2C9-8E05-43CA-AA1C-2B8B7721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952744"/>
          </a:xfrm>
        </p:spPr>
        <p:txBody>
          <a:bodyPr>
            <a:normAutofit/>
          </a:bodyPr>
          <a:lstStyle/>
          <a:p>
            <a:r>
              <a:rPr lang="en-US" dirty="0"/>
              <a:t>How Do They Work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C5F069E-AFE6-4825-8945-46F2918A5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6116569" cy="6858000"/>
          </a:xfrm>
          <a:custGeom>
            <a:avLst/>
            <a:gdLst>
              <a:gd name="connsiteX0" fmla="*/ 0 w 6116569"/>
              <a:gd name="connsiteY0" fmla="*/ 0 h 6879321"/>
              <a:gd name="connsiteX1" fmla="*/ 2935851 w 6116569"/>
              <a:gd name="connsiteY1" fmla="*/ 0 h 6879321"/>
              <a:gd name="connsiteX2" fmla="*/ 3238280 w 6116569"/>
              <a:gd name="connsiteY2" fmla="*/ 31980 h 6879321"/>
              <a:gd name="connsiteX3" fmla="*/ 3660541 w 6116569"/>
              <a:gd name="connsiteY3" fmla="*/ 550772 h 6879321"/>
              <a:gd name="connsiteX4" fmla="*/ 3808902 w 6116569"/>
              <a:gd name="connsiteY4" fmla="*/ 589860 h 6879321"/>
              <a:gd name="connsiteX5" fmla="*/ 4413762 w 6116569"/>
              <a:gd name="connsiteY5" fmla="*/ 625393 h 6879321"/>
              <a:gd name="connsiteX6" fmla="*/ 4567830 w 6116569"/>
              <a:gd name="connsiteY6" fmla="*/ 721333 h 6879321"/>
              <a:gd name="connsiteX7" fmla="*/ 4171247 w 6116569"/>
              <a:gd name="connsiteY7" fmla="*/ 792401 h 6879321"/>
              <a:gd name="connsiteX8" fmla="*/ 4376671 w 6116569"/>
              <a:gd name="connsiteY8" fmla="*/ 842148 h 6879321"/>
              <a:gd name="connsiteX9" fmla="*/ 4527887 w 6116569"/>
              <a:gd name="connsiteY9" fmla="*/ 813722 h 6879321"/>
              <a:gd name="connsiteX10" fmla="*/ 4633452 w 6116569"/>
              <a:gd name="connsiteY10" fmla="*/ 799508 h 6879321"/>
              <a:gd name="connsiteX11" fmla="*/ 4947293 w 6116569"/>
              <a:gd name="connsiteY11" fmla="*/ 870576 h 6879321"/>
              <a:gd name="connsiteX12" fmla="*/ 5263988 w 6116569"/>
              <a:gd name="connsiteY12" fmla="*/ 820828 h 6879321"/>
              <a:gd name="connsiteX13" fmla="*/ 5249723 w 6116569"/>
              <a:gd name="connsiteY13" fmla="*/ 895449 h 6879321"/>
              <a:gd name="connsiteX14" fmla="*/ 4744723 w 6116569"/>
              <a:gd name="connsiteY14" fmla="*/ 1197485 h 6879321"/>
              <a:gd name="connsiteX15" fmla="*/ 4767548 w 6116569"/>
              <a:gd name="connsiteY15" fmla="*/ 1346727 h 6879321"/>
              <a:gd name="connsiteX16" fmla="*/ 4539299 w 6116569"/>
              <a:gd name="connsiteY16" fmla="*/ 1421348 h 6879321"/>
              <a:gd name="connsiteX17" fmla="*/ 4607773 w 6116569"/>
              <a:gd name="connsiteY17" fmla="*/ 1485309 h 6879321"/>
              <a:gd name="connsiteX18" fmla="*/ 4579242 w 6116569"/>
              <a:gd name="connsiteY18" fmla="*/ 1535055 h 6879321"/>
              <a:gd name="connsiteX19" fmla="*/ 5278255 w 6116569"/>
              <a:gd name="connsiteY19" fmla="*/ 1609676 h 6879321"/>
              <a:gd name="connsiteX20" fmla="*/ 5771843 w 6116569"/>
              <a:gd name="connsiteY20" fmla="*/ 1630997 h 6879321"/>
              <a:gd name="connsiteX21" fmla="*/ 6105656 w 6116569"/>
              <a:gd name="connsiteY21" fmla="*/ 1748257 h 6879321"/>
              <a:gd name="connsiteX22" fmla="*/ 5691955 w 6116569"/>
              <a:gd name="connsiteY22" fmla="*/ 2167555 h 6879321"/>
              <a:gd name="connsiteX23" fmla="*/ 5475118 w 6116569"/>
              <a:gd name="connsiteY23" fmla="*/ 2348776 h 6879321"/>
              <a:gd name="connsiteX24" fmla="*/ 5826051 w 6116569"/>
              <a:gd name="connsiteY24" fmla="*/ 2291922 h 6879321"/>
              <a:gd name="connsiteX25" fmla="*/ 5552153 w 6116569"/>
              <a:gd name="connsiteY25" fmla="*/ 2597513 h 6879321"/>
              <a:gd name="connsiteX26" fmla="*/ 5603508 w 6116569"/>
              <a:gd name="connsiteY26" fmla="*/ 2647260 h 6879321"/>
              <a:gd name="connsiteX27" fmla="*/ 5700515 w 6116569"/>
              <a:gd name="connsiteY27" fmla="*/ 2679240 h 6879321"/>
              <a:gd name="connsiteX28" fmla="*/ 5246870 w 6116569"/>
              <a:gd name="connsiteY28" fmla="*/ 2888889 h 6879321"/>
              <a:gd name="connsiteX29" fmla="*/ 4836022 w 6116569"/>
              <a:gd name="connsiteY29" fmla="*/ 3169605 h 6879321"/>
              <a:gd name="connsiteX30" fmla="*/ 4736163 w 6116569"/>
              <a:gd name="connsiteY30" fmla="*/ 3233565 h 6879321"/>
              <a:gd name="connsiteX31" fmla="*/ 4853141 w 6116569"/>
              <a:gd name="connsiteY31" fmla="*/ 3233565 h 6879321"/>
              <a:gd name="connsiteX32" fmla="*/ 4944440 w 6116569"/>
              <a:gd name="connsiteY32" fmla="*/ 3226459 h 6879321"/>
              <a:gd name="connsiteX33" fmla="*/ 5109921 w 6116569"/>
              <a:gd name="connsiteY33" fmla="*/ 3283313 h 6879321"/>
              <a:gd name="connsiteX34" fmla="*/ 5694809 w 6116569"/>
              <a:gd name="connsiteY34" fmla="*/ 3141178 h 6879321"/>
              <a:gd name="connsiteX35" fmla="*/ 5566419 w 6116569"/>
              <a:gd name="connsiteY35" fmla="*/ 3301079 h 6879321"/>
              <a:gd name="connsiteX36" fmla="*/ 5415203 w 6116569"/>
              <a:gd name="connsiteY36" fmla="*/ 3397020 h 6879321"/>
              <a:gd name="connsiteX37" fmla="*/ 5612068 w 6116569"/>
              <a:gd name="connsiteY37" fmla="*/ 3432554 h 6879321"/>
              <a:gd name="connsiteX38" fmla="*/ 5206927 w 6116569"/>
              <a:gd name="connsiteY38" fmla="*/ 3599562 h 6879321"/>
              <a:gd name="connsiteX39" fmla="*/ 5301079 w 6116569"/>
              <a:gd name="connsiteY39" fmla="*/ 3723930 h 6879321"/>
              <a:gd name="connsiteX40" fmla="*/ 4507915 w 6116569"/>
              <a:gd name="connsiteY40" fmla="*/ 4306683 h 6879321"/>
              <a:gd name="connsiteX41" fmla="*/ 3982942 w 6116569"/>
              <a:gd name="connsiteY41" fmla="*/ 4587399 h 6879321"/>
              <a:gd name="connsiteX42" fmla="*/ 4185513 w 6116569"/>
              <a:gd name="connsiteY42" fmla="*/ 4541205 h 6879321"/>
              <a:gd name="connsiteX43" fmla="*/ 5212633 w 6116569"/>
              <a:gd name="connsiteY43" fmla="*/ 4455924 h 6879321"/>
              <a:gd name="connsiteX44" fmla="*/ 5312492 w 6116569"/>
              <a:gd name="connsiteY44" fmla="*/ 4473691 h 6879321"/>
              <a:gd name="connsiteX45" fmla="*/ 4596361 w 6116569"/>
              <a:gd name="connsiteY45" fmla="*/ 4818368 h 6879321"/>
              <a:gd name="connsiteX46" fmla="*/ 4873113 w 6116569"/>
              <a:gd name="connsiteY46" fmla="*/ 4885882 h 6879321"/>
              <a:gd name="connsiteX47" fmla="*/ 4935881 w 6116569"/>
              <a:gd name="connsiteY47" fmla="*/ 4914309 h 6879321"/>
              <a:gd name="connsiteX48" fmla="*/ 4873113 w 6116569"/>
              <a:gd name="connsiteY48" fmla="*/ 5003143 h 6879321"/>
              <a:gd name="connsiteX49" fmla="*/ 4721898 w 6116569"/>
              <a:gd name="connsiteY49" fmla="*/ 5095530 h 6879321"/>
              <a:gd name="connsiteX50" fmla="*/ 5132745 w 6116569"/>
              <a:gd name="connsiteY50" fmla="*/ 4949842 h 6879321"/>
              <a:gd name="connsiteX51" fmla="*/ 5101362 w 6116569"/>
              <a:gd name="connsiteY51" fmla="*/ 5081317 h 6879321"/>
              <a:gd name="connsiteX52" fmla="*/ 5138452 w 6116569"/>
              <a:gd name="connsiteY52" fmla="*/ 5198578 h 6879321"/>
              <a:gd name="connsiteX53" fmla="*/ 4904497 w 6116569"/>
              <a:gd name="connsiteY53" fmla="*/ 5362033 h 6879321"/>
              <a:gd name="connsiteX54" fmla="*/ 4579242 w 6116569"/>
              <a:gd name="connsiteY54" fmla="*/ 5674729 h 6879321"/>
              <a:gd name="connsiteX55" fmla="*/ 4253988 w 6116569"/>
              <a:gd name="connsiteY55" fmla="*/ 5884379 h 6879321"/>
              <a:gd name="connsiteX56" fmla="*/ 3985795 w 6116569"/>
              <a:gd name="connsiteY56" fmla="*/ 6069153 h 6879321"/>
              <a:gd name="connsiteX57" fmla="*/ 4231163 w 6116569"/>
              <a:gd name="connsiteY57" fmla="*/ 6030066 h 6879321"/>
              <a:gd name="connsiteX58" fmla="*/ 3814609 w 6116569"/>
              <a:gd name="connsiteY58" fmla="*/ 6317889 h 6879321"/>
              <a:gd name="connsiteX59" fmla="*/ 3751840 w 6116569"/>
              <a:gd name="connsiteY59" fmla="*/ 6339209 h 6879321"/>
              <a:gd name="connsiteX60" fmla="*/ 3089919 w 6116569"/>
              <a:gd name="connsiteY60" fmla="*/ 6563071 h 6879321"/>
              <a:gd name="connsiteX61" fmla="*/ 2961529 w 6116569"/>
              <a:gd name="connsiteY61" fmla="*/ 6662566 h 6879321"/>
              <a:gd name="connsiteX62" fmla="*/ 3107038 w 6116569"/>
              <a:gd name="connsiteY62" fmla="*/ 6673226 h 6879321"/>
              <a:gd name="connsiteX63" fmla="*/ 3594919 w 6116569"/>
              <a:gd name="connsiteY63" fmla="*/ 6591499 h 6879321"/>
              <a:gd name="connsiteX64" fmla="*/ 3261106 w 6116569"/>
              <a:gd name="connsiteY64" fmla="*/ 6726527 h 6879321"/>
              <a:gd name="connsiteX65" fmla="*/ 3620597 w 6116569"/>
              <a:gd name="connsiteY65" fmla="*/ 6740740 h 6879321"/>
              <a:gd name="connsiteX66" fmla="*/ 3703337 w 6116569"/>
              <a:gd name="connsiteY66" fmla="*/ 6826020 h 6879321"/>
              <a:gd name="connsiteX67" fmla="*/ 3689072 w 6116569"/>
              <a:gd name="connsiteY67" fmla="*/ 6879321 h 6879321"/>
              <a:gd name="connsiteX68" fmla="*/ 0 w 6116569"/>
              <a:gd name="connsiteY68" fmla="*/ 6879321 h 687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little, kite, child, small&#10;&#10;Description generated with very high confidence">
            <a:extLst>
              <a:ext uri="{FF2B5EF4-FFF2-40B4-BE49-F238E27FC236}">
                <a16:creationId xmlns:a16="http://schemas.microsoft.com/office/drawing/2014/main" id="{0C10FF07-53EE-4C6E-9F34-656D8E133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15" y="380"/>
            <a:ext cx="6228825" cy="685812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10A51-E801-4BF9-AF70-309FC9DD0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497257"/>
            <a:ext cx="4840010" cy="36797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Life cycles are the stages of an organism's life. Here's an example.</a:t>
            </a:r>
          </a:p>
          <a:p>
            <a:pPr marL="0" indent="0">
              <a:buNone/>
            </a:pPr>
            <a:r>
              <a:rPr lang="en-US" sz="2000" dirty="0"/>
              <a:t>As you can see the chicken lays an egg. The chick hatches from the egg and then grows into a chicken which goes on to lay another egg. The life cycle is complete.</a:t>
            </a:r>
          </a:p>
          <a:p>
            <a:pPr marL="0" indent="0">
              <a:buNone/>
            </a:pPr>
            <a:r>
              <a:rPr lang="en-US" sz="2000" dirty="0"/>
              <a:t>The life cycle repeats until the organism is extinct. 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28972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9196-34E5-4CA8-9C61-E2B70CEB5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DA67-2B9F-4FDF-8575-B3BB83B5E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53901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586E9B6A922049B60CF3028F570F15" ma:contentTypeVersion="8" ma:contentTypeDescription="Create a new document." ma:contentTypeScope="" ma:versionID="38086bc7c600de409bd729300632a53a">
  <xsd:schema xmlns:xsd="http://www.w3.org/2001/XMLSchema" xmlns:xs="http://www.w3.org/2001/XMLSchema" xmlns:p="http://schemas.microsoft.com/office/2006/metadata/properties" xmlns:ns2="c6b2b68f-b251-4fbe-a96a-d4f91d5327ab" targetNamespace="http://schemas.microsoft.com/office/2006/metadata/properties" ma:root="true" ma:fieldsID="82fc6c4b2bc9f31837fdbaa293d5a9f3" ns2:_="">
    <xsd:import namespace="c6b2b68f-b251-4fbe-a96a-d4f91d5327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b2b68f-b251-4fbe-a96a-d4f91d5327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89F339-DC9F-46E4-9DC2-27589C7E02AE}"/>
</file>

<file path=customXml/itemProps2.xml><?xml version="1.0" encoding="utf-8"?>
<ds:datastoreItem xmlns:ds="http://schemas.openxmlformats.org/officeDocument/2006/customXml" ds:itemID="{9E14F410-1232-47DC-B06B-3E0F38B8ED96}"/>
</file>

<file path=customXml/itemProps3.xml><?xml version="1.0" encoding="utf-8"?>
<ds:datastoreItem xmlns:ds="http://schemas.openxmlformats.org/officeDocument/2006/customXml" ds:itemID="{933D9EF1-8371-434D-A60E-694AADE10E8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BrushVTI</vt:lpstr>
      <vt:lpstr>PowerPoint Presentation</vt:lpstr>
      <vt:lpstr>What Are Life Cycles</vt:lpstr>
      <vt:lpstr>How Do They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208</cp:revision>
  <dcterms:created xsi:type="dcterms:W3CDTF">2020-03-26T09:53:57Z</dcterms:created>
  <dcterms:modified xsi:type="dcterms:W3CDTF">2020-03-26T10:59:16Z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0x01010072586E9B6A922049B60CF3028F570F15</vt:lpwstr>
  </property>
</Properties>
</file>