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2" r:id="rId6"/>
  </p:sldMasterIdLst>
  <p:notesMasterIdLst>
    <p:notesMasterId r:id="rId12"/>
  </p:notesMasterIdLst>
  <p:handoutMasterIdLst>
    <p:handoutMasterId r:id="rId13"/>
  </p:handoutMasterIdLst>
  <p:sldIdLst>
    <p:sldId id="283" r:id="rId7"/>
    <p:sldId id="284" r:id="rId8"/>
    <p:sldId id="285" r:id="rId9"/>
    <p:sldId id="286" r:id="rId10"/>
    <p:sldId id="287" r:id="rId1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9999"/>
    <a:srgbClr val="0033CC"/>
    <a:srgbClr val="0066FF"/>
    <a:srgbClr val="CC99FF"/>
    <a:srgbClr val="FFCCFF"/>
    <a:srgbClr val="00FFFF"/>
    <a:srgbClr val="D60093"/>
    <a:srgbClr val="00C4C4"/>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B063A-6A34-45E8-8489-472A38F5DC21}" v="4" dt="2019-11-12T08:01:06.445"/>
    <p1510:client id="{466A1BA9-D238-492B-8C03-C1BF212FBD23}" v="4" dt="2019-11-12T08:03:57.667"/>
    <p1510:client id="{47575ED1-BDE6-45CF-9119-0DE39E436357}" v="2" dt="2019-11-15T12:43:06.619"/>
    <p1510:client id="{5D05102B-0D34-45DF-AC00-FD004D52BD4F}" v="300" dt="2019-11-15T13:44:33.399"/>
    <p1510:client id="{688DA13E-9754-4543-8BFD-08455BDE38B4}" v="492" dt="2019-11-14T11:53:13.957"/>
    <p1510:client id="{6F89B1AB-C1CD-4A9B-BD39-353EDC83A308}" v="94" dt="2019-11-12T07:56:04.038"/>
    <p1510:client id="{88EDC106-5A38-4A08-8DAE-4EA9BDBAD24B}" v="99" dt="2019-11-25T16:45:51.639"/>
    <p1510:client id="{933DFAD0-B9E6-4153-B054-3D8FB24FF7D7}" v="252" dt="2019-11-22T07:58:57.553"/>
    <p1510:client id="{B534E257-B12C-40C5-B9E4-5C86FB7F3B1A}" v="1" dt="2019-11-15T12:42:00.637"/>
    <p1510:client id="{BC3241C2-EA52-4A63-968D-7F7381044E2C}" v="9" dt="2019-11-12T07:58:50.827"/>
    <p1510:client id="{C52DA689-679F-4CD8-9293-42868B2F0901}" v="72" dt="2019-11-15T13:51:33.312"/>
    <p1510:client id="{DD001536-4F75-4EBF-869F-1BD64FA54E1B}" v="1" dt="2019-11-25T16:44:47.626"/>
    <p1510:client id="{FBB2CAD5-F827-41CB-9A64-043C5F9F5C1F}" v="4" dt="2019-11-12T08:02:08.8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2064" y="-89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notesMaster" Target="notesMasters/notesMaster1.xml"/><Relationship Id="rId17" Type="http://schemas.openxmlformats.org/officeDocument/2006/relationships/tableStyles" Target="tableStyles.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4.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s Whorlow" userId="S::gw10whorlowmandy01@glow.sch.uk::5cb2512a-d822-4b78-adff-0b2ed9ea4e06" providerId="AD" clId="Web-{466A1BA9-D238-492B-8C03-C1BF212FBD23}"/>
    <pc:docChg chg="modSld">
      <pc:chgData name="Ms Whorlow" userId="S::gw10whorlowmandy01@glow.sch.uk::5cb2512a-d822-4b78-adff-0b2ed9ea4e06" providerId="AD" clId="Web-{466A1BA9-D238-492B-8C03-C1BF212FBD23}" dt="2019-11-12T08:03:57.651" v="3" actId="20577"/>
      <pc:docMkLst>
        <pc:docMk/>
      </pc:docMkLst>
      <pc:sldChg chg="modSp">
        <pc:chgData name="Ms Whorlow" userId="S::gw10whorlowmandy01@glow.sch.uk::5cb2512a-d822-4b78-adff-0b2ed9ea4e06" providerId="AD" clId="Web-{466A1BA9-D238-492B-8C03-C1BF212FBD23}" dt="2019-11-12T08:03:57.651" v="2" actId="20577"/>
        <pc:sldMkLst>
          <pc:docMk/>
          <pc:sldMk cId="3154476463" sldId="284"/>
        </pc:sldMkLst>
        <pc:spChg chg="mod">
          <ac:chgData name="Ms Whorlow" userId="S::gw10whorlowmandy01@glow.sch.uk::5cb2512a-d822-4b78-adff-0b2ed9ea4e06" providerId="AD" clId="Web-{466A1BA9-D238-492B-8C03-C1BF212FBD23}" dt="2019-11-12T08:03:57.651" v="2" actId="20577"/>
          <ac:spMkLst>
            <pc:docMk/>
            <pc:sldMk cId="3154476463" sldId="284"/>
            <ac:spMk id="6" creationId="{6FD4403E-36D1-4455-9E88-40CFBB57CF0D}"/>
          </ac:spMkLst>
        </pc:spChg>
      </pc:sldChg>
    </pc:docChg>
  </pc:docChgLst>
  <pc:docChgLst>
    <pc:chgData name="Ms Whorlow" userId="S::gw10whorlowmandy01@glow.sch.uk::5cb2512a-d822-4b78-adff-0b2ed9ea4e06" providerId="AD" clId="Web-{933DFAD0-B9E6-4153-B054-3D8FB24FF7D7}"/>
    <pc:docChg chg="modSld">
      <pc:chgData name="Ms Whorlow" userId="S::gw10whorlowmandy01@glow.sch.uk::5cb2512a-d822-4b78-adff-0b2ed9ea4e06" providerId="AD" clId="Web-{933DFAD0-B9E6-4153-B054-3D8FB24FF7D7}" dt="2019-11-22T07:58:57.553" v="251" actId="14100"/>
      <pc:docMkLst>
        <pc:docMk/>
      </pc:docMkLst>
      <pc:sldChg chg="addSp delSp modSp">
        <pc:chgData name="Ms Whorlow" userId="S::gw10whorlowmandy01@glow.sch.uk::5cb2512a-d822-4b78-adff-0b2ed9ea4e06" providerId="AD" clId="Web-{933DFAD0-B9E6-4153-B054-3D8FB24FF7D7}" dt="2019-11-22T07:58:57.553" v="251" actId="14100"/>
        <pc:sldMkLst>
          <pc:docMk/>
          <pc:sldMk cId="3662947134" sldId="287"/>
        </pc:sldMkLst>
        <pc:spChg chg="add mod">
          <ac:chgData name="Ms Whorlow" userId="S::gw10whorlowmandy01@glow.sch.uk::5cb2512a-d822-4b78-adff-0b2ed9ea4e06" providerId="AD" clId="Web-{933DFAD0-B9E6-4153-B054-3D8FB24FF7D7}" dt="2019-11-22T07:58:57.553" v="251" actId="14100"/>
          <ac:spMkLst>
            <pc:docMk/>
            <pc:sldMk cId="3662947134" sldId="287"/>
            <ac:spMk id="3" creationId="{05D93BF5-1481-4298-B48D-6E3DCB3C9145}"/>
          </ac:spMkLst>
        </pc:spChg>
        <pc:spChg chg="mod">
          <ac:chgData name="Ms Whorlow" userId="S::gw10whorlowmandy01@glow.sch.uk::5cb2512a-d822-4b78-adff-0b2ed9ea4e06" providerId="AD" clId="Web-{933DFAD0-B9E6-4153-B054-3D8FB24FF7D7}" dt="2019-11-22T07:58:54.163" v="250" actId="1076"/>
          <ac:spMkLst>
            <pc:docMk/>
            <pc:sldMk cId="3662947134" sldId="287"/>
            <ac:spMk id="4" creationId="{00000000-0000-0000-0000-000000000000}"/>
          </ac:spMkLst>
        </pc:spChg>
        <pc:spChg chg="add del mod">
          <ac:chgData name="Ms Whorlow" userId="S::gw10whorlowmandy01@glow.sch.uk::5cb2512a-d822-4b78-adff-0b2ed9ea4e06" providerId="AD" clId="Web-{933DFAD0-B9E6-4153-B054-3D8FB24FF7D7}" dt="2019-11-22T07:53:06.448" v="8"/>
          <ac:spMkLst>
            <pc:docMk/>
            <pc:sldMk cId="3662947134" sldId="287"/>
            <ac:spMk id="9" creationId="{AB18B40F-11C1-4852-860E-81E8DFA907F3}"/>
          </ac:spMkLst>
        </pc:spChg>
        <pc:spChg chg="mod">
          <ac:chgData name="Ms Whorlow" userId="S::gw10whorlowmandy01@glow.sch.uk::5cb2512a-d822-4b78-adff-0b2ed9ea4e06" providerId="AD" clId="Web-{933DFAD0-B9E6-4153-B054-3D8FB24FF7D7}" dt="2019-11-22T07:58:34.069" v="245" actId="1076"/>
          <ac:spMkLst>
            <pc:docMk/>
            <pc:sldMk cId="3662947134" sldId="287"/>
            <ac:spMk id="27" creationId="{00000000-0000-0000-0000-000000000000}"/>
          </ac:spMkLst>
        </pc:spChg>
        <pc:picChg chg="mod">
          <ac:chgData name="Ms Whorlow" userId="S::gw10whorlowmandy01@glow.sch.uk::5cb2512a-d822-4b78-adff-0b2ed9ea4e06" providerId="AD" clId="Web-{933DFAD0-B9E6-4153-B054-3D8FB24FF7D7}" dt="2019-11-22T07:58:36.397" v="246" actId="1076"/>
          <ac:picMkLst>
            <pc:docMk/>
            <pc:sldMk cId="3662947134" sldId="287"/>
            <ac:picMk id="26" creationId="{00000000-0000-0000-0000-000000000000}"/>
          </ac:picMkLst>
        </pc:picChg>
      </pc:sldChg>
    </pc:docChg>
  </pc:docChgLst>
  <pc:docChgLst>
    <pc:chgData name="Ms Whorlow" userId="S::gw10whorlowmandy01@glow.sch.uk::5cb2512a-d822-4b78-adff-0b2ed9ea4e06" providerId="AD" clId="Web-{FBB2CAD5-F827-41CB-9A64-043C5F9F5C1F}"/>
    <pc:docChg chg="modSld">
      <pc:chgData name="Ms Whorlow" userId="S::gw10whorlowmandy01@glow.sch.uk::5cb2512a-d822-4b78-adff-0b2ed9ea4e06" providerId="AD" clId="Web-{FBB2CAD5-F827-41CB-9A64-043C5F9F5C1F}" dt="2019-11-12T08:02:08.829" v="3" actId="20577"/>
      <pc:docMkLst>
        <pc:docMk/>
      </pc:docMkLst>
      <pc:sldChg chg="modSp">
        <pc:chgData name="Ms Whorlow" userId="S::gw10whorlowmandy01@glow.sch.uk::5cb2512a-d822-4b78-adff-0b2ed9ea4e06" providerId="AD" clId="Web-{FBB2CAD5-F827-41CB-9A64-043C5F9F5C1F}" dt="2019-11-12T08:02:08.829" v="2" actId="20577"/>
        <pc:sldMkLst>
          <pc:docMk/>
          <pc:sldMk cId="3154476463" sldId="284"/>
        </pc:sldMkLst>
        <pc:spChg chg="mod">
          <ac:chgData name="Ms Whorlow" userId="S::gw10whorlowmandy01@glow.sch.uk::5cb2512a-d822-4b78-adff-0b2ed9ea4e06" providerId="AD" clId="Web-{FBB2CAD5-F827-41CB-9A64-043C5F9F5C1F}" dt="2019-11-12T08:02:08.829" v="2" actId="20577"/>
          <ac:spMkLst>
            <pc:docMk/>
            <pc:sldMk cId="3154476463" sldId="284"/>
            <ac:spMk id="6" creationId="{6FD4403E-36D1-4455-9E88-40CFBB57CF0D}"/>
          </ac:spMkLst>
        </pc:spChg>
      </pc:sldChg>
    </pc:docChg>
  </pc:docChgLst>
  <pc:docChgLst>
    <pc:chgData name="Ms Whorlow" userId="S::gw10whorlowmandy01@glow.sch.uk::5cb2512a-d822-4b78-adff-0b2ed9ea4e06" providerId="AD" clId="Web-{B534E257-B12C-40C5-B9E4-5C86FB7F3B1A}"/>
    <pc:docChg chg="modSld">
      <pc:chgData name="Ms Whorlow" userId="S::gw10whorlowmandy01@glow.sch.uk::5cb2512a-d822-4b78-adff-0b2ed9ea4e06" providerId="AD" clId="Web-{B534E257-B12C-40C5-B9E4-5C86FB7F3B1A}" dt="2019-11-15T12:42:00.637" v="0" actId="20577"/>
      <pc:docMkLst>
        <pc:docMk/>
      </pc:docMkLst>
      <pc:sldChg chg="modSp">
        <pc:chgData name="Ms Whorlow" userId="S::gw10whorlowmandy01@glow.sch.uk::5cb2512a-d822-4b78-adff-0b2ed9ea4e06" providerId="AD" clId="Web-{B534E257-B12C-40C5-B9E4-5C86FB7F3B1A}" dt="2019-11-15T12:42:00.637" v="0" actId="20577"/>
        <pc:sldMkLst>
          <pc:docMk/>
          <pc:sldMk cId="2366189428" sldId="283"/>
        </pc:sldMkLst>
        <pc:spChg chg="mod">
          <ac:chgData name="Ms Whorlow" userId="S::gw10whorlowmandy01@glow.sch.uk::5cb2512a-d822-4b78-adff-0b2ed9ea4e06" providerId="AD" clId="Web-{B534E257-B12C-40C5-B9E4-5C86FB7F3B1A}" dt="2019-11-15T12:42:00.637" v="0" actId="20577"/>
          <ac:spMkLst>
            <pc:docMk/>
            <pc:sldMk cId="2366189428" sldId="283"/>
            <ac:spMk id="13" creationId="{00000000-0000-0000-0000-000000000000}"/>
          </ac:spMkLst>
        </pc:spChg>
      </pc:sldChg>
    </pc:docChg>
  </pc:docChgLst>
  <pc:docChgLst>
    <pc:chgData name="Ms Whorlow" userId="S::gw10whorlowmandy01@glow.sch.uk::5cb2512a-d822-4b78-adff-0b2ed9ea4e06" providerId="AD" clId="Web-{88EDC106-5A38-4A08-8DAE-4EA9BDBAD24B}"/>
    <pc:docChg chg="modSld">
      <pc:chgData name="Ms Whorlow" userId="S::gw10whorlowmandy01@glow.sch.uk::5cb2512a-d822-4b78-adff-0b2ed9ea4e06" providerId="AD" clId="Web-{88EDC106-5A38-4A08-8DAE-4EA9BDBAD24B}" dt="2019-11-25T16:45:51.639" v="98" actId="20577"/>
      <pc:docMkLst>
        <pc:docMk/>
      </pc:docMkLst>
      <pc:sldChg chg="modSp">
        <pc:chgData name="Ms Whorlow" userId="S::gw10whorlowmandy01@glow.sch.uk::5cb2512a-d822-4b78-adff-0b2ed9ea4e06" providerId="AD" clId="Web-{88EDC106-5A38-4A08-8DAE-4EA9BDBAD24B}" dt="2019-11-25T16:45:51.639" v="97" actId="20577"/>
        <pc:sldMkLst>
          <pc:docMk/>
          <pc:sldMk cId="3662947134" sldId="287"/>
        </pc:sldMkLst>
        <pc:spChg chg="mod">
          <ac:chgData name="Ms Whorlow" userId="S::gw10whorlowmandy01@glow.sch.uk::5cb2512a-d822-4b78-adff-0b2ed9ea4e06" providerId="AD" clId="Web-{88EDC106-5A38-4A08-8DAE-4EA9BDBAD24B}" dt="2019-11-25T16:45:51.639" v="97" actId="20577"/>
          <ac:spMkLst>
            <pc:docMk/>
            <pc:sldMk cId="3662947134" sldId="287"/>
            <ac:spMk id="4" creationId="{00000000-0000-0000-0000-000000000000}"/>
          </ac:spMkLst>
        </pc:spChg>
        <pc:spChg chg="mod">
          <ac:chgData name="Ms Whorlow" userId="S::gw10whorlowmandy01@glow.sch.uk::5cb2512a-d822-4b78-adff-0b2ed9ea4e06" providerId="AD" clId="Web-{88EDC106-5A38-4A08-8DAE-4EA9BDBAD24B}" dt="2019-11-25T16:45:28.436" v="1" actId="20577"/>
          <ac:spMkLst>
            <pc:docMk/>
            <pc:sldMk cId="3662947134" sldId="287"/>
            <ac:spMk id="27" creationId="{00000000-0000-0000-0000-000000000000}"/>
          </ac:spMkLst>
        </pc:spChg>
      </pc:sldChg>
    </pc:docChg>
  </pc:docChgLst>
  <pc:docChgLst>
    <pc:chgData name="Ms Whorlow" userId="S::gw10whorlowmandy01@glow.sch.uk::5cb2512a-d822-4b78-adff-0b2ed9ea4e06" providerId="AD" clId="Web-{BC3241C2-EA52-4A63-968D-7F7381044E2C}"/>
    <pc:docChg chg="modSld">
      <pc:chgData name="Ms Whorlow" userId="S::gw10whorlowmandy01@glow.sch.uk::5cb2512a-d822-4b78-adff-0b2ed9ea4e06" providerId="AD" clId="Web-{BC3241C2-EA52-4A63-968D-7F7381044E2C}" dt="2019-11-12T07:58:50.827" v="8" actId="20577"/>
      <pc:docMkLst>
        <pc:docMk/>
      </pc:docMkLst>
      <pc:sldChg chg="modSp">
        <pc:chgData name="Ms Whorlow" userId="S::gw10whorlowmandy01@glow.sch.uk::5cb2512a-d822-4b78-adff-0b2ed9ea4e06" providerId="AD" clId="Web-{BC3241C2-EA52-4A63-968D-7F7381044E2C}" dt="2019-11-12T07:58:49.608" v="7" actId="20577"/>
        <pc:sldMkLst>
          <pc:docMk/>
          <pc:sldMk cId="3154476463" sldId="284"/>
        </pc:sldMkLst>
        <pc:spChg chg="mod">
          <ac:chgData name="Ms Whorlow" userId="S::gw10whorlowmandy01@glow.sch.uk::5cb2512a-d822-4b78-adff-0b2ed9ea4e06" providerId="AD" clId="Web-{BC3241C2-EA52-4A63-968D-7F7381044E2C}" dt="2019-11-12T07:58:49.608" v="7" actId="20577"/>
          <ac:spMkLst>
            <pc:docMk/>
            <pc:sldMk cId="3154476463" sldId="284"/>
            <ac:spMk id="6" creationId="{6FD4403E-36D1-4455-9E88-40CFBB57CF0D}"/>
          </ac:spMkLst>
        </pc:spChg>
      </pc:sldChg>
    </pc:docChg>
  </pc:docChgLst>
  <pc:docChgLst>
    <pc:chgData name="Ms Whorlow" userId="S::gw10whorlowmandy01@glow.sch.uk::5cb2512a-d822-4b78-adff-0b2ed9ea4e06" providerId="AD" clId="Web-{B9887B38-9B97-436B-85E9-2B5EBF09C7EC}"/>
    <pc:docChg chg="modSld">
      <pc:chgData name="Ms Whorlow" userId="S::gw10whorlowmandy01@glow.sch.uk::5cb2512a-d822-4b78-adff-0b2ed9ea4e06" providerId="AD" clId="Web-{B9887B38-9B97-436B-85E9-2B5EBF09C7EC}" dt="2019-11-08T14:10:17.748" v="1" actId="20577"/>
      <pc:docMkLst>
        <pc:docMk/>
      </pc:docMkLst>
      <pc:sldChg chg="modSp">
        <pc:chgData name="Ms Whorlow" userId="S::gw10whorlowmandy01@glow.sch.uk::5cb2512a-d822-4b78-adff-0b2ed9ea4e06" providerId="AD" clId="Web-{B9887B38-9B97-436B-85E9-2B5EBF09C7EC}" dt="2019-11-08T14:10:17.748" v="1" actId="20577"/>
        <pc:sldMkLst>
          <pc:docMk/>
          <pc:sldMk cId="2366189428" sldId="283"/>
        </pc:sldMkLst>
        <pc:spChg chg="mod">
          <ac:chgData name="Ms Whorlow" userId="S::gw10whorlowmandy01@glow.sch.uk::5cb2512a-d822-4b78-adff-0b2ed9ea4e06" providerId="AD" clId="Web-{B9887B38-9B97-436B-85E9-2B5EBF09C7EC}" dt="2019-11-08T14:10:17.748" v="1" actId="20577"/>
          <ac:spMkLst>
            <pc:docMk/>
            <pc:sldMk cId="2366189428" sldId="283"/>
            <ac:spMk id="3" creationId="{00000000-0000-0000-0000-000000000000}"/>
          </ac:spMkLst>
        </pc:spChg>
      </pc:sldChg>
    </pc:docChg>
  </pc:docChgLst>
  <pc:docChgLst>
    <pc:chgData name="Ms Whorlow" userId="S::gw10whorlowmandy01@glow.sch.uk::5cb2512a-d822-4b78-adff-0b2ed9ea4e06" providerId="AD" clId="Web-{688DA13E-9754-4543-8BFD-08455BDE38B4}"/>
    <pc:docChg chg="modSld">
      <pc:chgData name="Ms Whorlow" userId="S::gw10whorlowmandy01@glow.sch.uk::5cb2512a-d822-4b78-adff-0b2ed9ea4e06" providerId="AD" clId="Web-{688DA13E-9754-4543-8BFD-08455BDE38B4}" dt="2019-11-14T11:53:13.957" v="489" actId="1076"/>
      <pc:docMkLst>
        <pc:docMk/>
      </pc:docMkLst>
      <pc:sldChg chg="delSp modSp">
        <pc:chgData name="Ms Whorlow" userId="S::gw10whorlowmandy01@glow.sch.uk::5cb2512a-d822-4b78-adff-0b2ed9ea4e06" providerId="AD" clId="Web-{688DA13E-9754-4543-8BFD-08455BDE38B4}" dt="2019-11-14T11:53:13.957" v="489" actId="1076"/>
        <pc:sldMkLst>
          <pc:docMk/>
          <pc:sldMk cId="3165534424" sldId="285"/>
        </pc:sldMkLst>
        <pc:spChg chg="del">
          <ac:chgData name="Ms Whorlow" userId="S::gw10whorlowmandy01@glow.sch.uk::5cb2512a-d822-4b78-adff-0b2ed9ea4e06" providerId="AD" clId="Web-{688DA13E-9754-4543-8BFD-08455BDE38B4}" dt="2019-11-14T11:51:05.677" v="416"/>
          <ac:spMkLst>
            <pc:docMk/>
            <pc:sldMk cId="3165534424" sldId="285"/>
            <ac:spMk id="2" creationId="{00000000-0000-0000-0000-000000000000}"/>
          </ac:spMkLst>
        </pc:spChg>
        <pc:spChg chg="mod">
          <ac:chgData name="Ms Whorlow" userId="S::gw10whorlowmandy01@glow.sch.uk::5cb2512a-d822-4b78-adff-0b2ed9ea4e06" providerId="AD" clId="Web-{688DA13E-9754-4543-8BFD-08455BDE38B4}" dt="2019-11-14T11:52:37.879" v="479" actId="20577"/>
          <ac:spMkLst>
            <pc:docMk/>
            <pc:sldMk cId="3165534424" sldId="285"/>
            <ac:spMk id="4" creationId="{00000000-0000-0000-0000-000000000000}"/>
          </ac:spMkLst>
        </pc:spChg>
        <pc:spChg chg="mod">
          <ac:chgData name="Ms Whorlow" userId="S::gw10whorlowmandy01@glow.sch.uk::5cb2512a-d822-4b78-adff-0b2ed9ea4e06" providerId="AD" clId="Web-{688DA13E-9754-4543-8BFD-08455BDE38B4}" dt="2019-11-14T11:52:58.082" v="483" actId="1076"/>
          <ac:spMkLst>
            <pc:docMk/>
            <pc:sldMk cId="3165534424" sldId="285"/>
            <ac:spMk id="5" creationId="{00000000-0000-0000-0000-000000000000}"/>
          </ac:spMkLst>
        </pc:spChg>
        <pc:spChg chg="mod">
          <ac:chgData name="Ms Whorlow" userId="S::gw10whorlowmandy01@glow.sch.uk::5cb2512a-d822-4b78-adff-0b2ed9ea4e06" providerId="AD" clId="Web-{688DA13E-9754-4543-8BFD-08455BDE38B4}" dt="2019-11-14T11:52:59.739" v="484" actId="1076"/>
          <ac:spMkLst>
            <pc:docMk/>
            <pc:sldMk cId="3165534424" sldId="285"/>
            <ac:spMk id="6" creationId="{00000000-0000-0000-0000-000000000000}"/>
          </ac:spMkLst>
        </pc:spChg>
        <pc:spChg chg="mod">
          <ac:chgData name="Ms Whorlow" userId="S::gw10whorlowmandy01@glow.sch.uk::5cb2512a-d822-4b78-adff-0b2ed9ea4e06" providerId="AD" clId="Web-{688DA13E-9754-4543-8BFD-08455BDE38B4}" dt="2019-11-14T11:53:13.957" v="489" actId="1076"/>
          <ac:spMkLst>
            <pc:docMk/>
            <pc:sldMk cId="3165534424" sldId="285"/>
            <ac:spMk id="7" creationId="{00000000-0000-0000-0000-000000000000}"/>
          </ac:spMkLst>
        </pc:spChg>
        <pc:spChg chg="mod">
          <ac:chgData name="Ms Whorlow" userId="S::gw10whorlowmandy01@glow.sch.uk::5cb2512a-d822-4b78-adff-0b2ed9ea4e06" providerId="AD" clId="Web-{688DA13E-9754-4543-8BFD-08455BDE38B4}" dt="2019-11-14T11:52:46.208" v="481" actId="1076"/>
          <ac:spMkLst>
            <pc:docMk/>
            <pc:sldMk cId="3165534424" sldId="285"/>
            <ac:spMk id="12" creationId="{00000000-0000-0000-0000-000000000000}"/>
          </ac:spMkLst>
        </pc:spChg>
        <pc:spChg chg="mod">
          <ac:chgData name="Ms Whorlow" userId="S::gw10whorlowmandy01@glow.sch.uk::5cb2512a-d822-4b78-adff-0b2ed9ea4e06" providerId="AD" clId="Web-{688DA13E-9754-4543-8BFD-08455BDE38B4}" dt="2019-11-14T11:51:45.973" v="449" actId="20577"/>
          <ac:spMkLst>
            <pc:docMk/>
            <pc:sldMk cId="3165534424" sldId="285"/>
            <ac:spMk id="90" creationId="{00000000-0000-0000-0000-000000000000}"/>
          </ac:spMkLst>
        </pc:spChg>
        <pc:spChg chg="mod">
          <ac:chgData name="Ms Whorlow" userId="S::gw10whorlowmandy01@glow.sch.uk::5cb2512a-d822-4b78-adff-0b2ed9ea4e06" providerId="AD" clId="Web-{688DA13E-9754-4543-8BFD-08455BDE38B4}" dt="2019-11-14T11:52:07.114" v="466" actId="20577"/>
          <ac:spMkLst>
            <pc:docMk/>
            <pc:sldMk cId="3165534424" sldId="285"/>
            <ac:spMk id="91" creationId="{00000000-0000-0000-0000-000000000000}"/>
          </ac:spMkLst>
        </pc:spChg>
        <pc:picChg chg="mod">
          <ac:chgData name="Ms Whorlow" userId="S::gw10whorlowmandy01@glow.sch.uk::5cb2512a-d822-4b78-adff-0b2ed9ea4e06" providerId="AD" clId="Web-{688DA13E-9754-4543-8BFD-08455BDE38B4}" dt="2019-11-14T11:53:11.801" v="488" actId="688"/>
          <ac:picMkLst>
            <pc:docMk/>
            <pc:sldMk cId="3165534424" sldId="285"/>
            <ac:picMk id="3" creationId="{00000000-0000-0000-0000-000000000000}"/>
          </ac:picMkLst>
        </pc:picChg>
        <pc:picChg chg="mod">
          <ac:chgData name="Ms Whorlow" userId="S::gw10whorlowmandy01@glow.sch.uk::5cb2512a-d822-4b78-adff-0b2ed9ea4e06" providerId="AD" clId="Web-{688DA13E-9754-4543-8BFD-08455BDE38B4}" dt="2019-11-14T11:52:30.770" v="475" actId="1076"/>
          <ac:picMkLst>
            <pc:docMk/>
            <pc:sldMk cId="3165534424" sldId="285"/>
            <ac:picMk id="2050" creationId="{00000000-0000-0000-0000-000000000000}"/>
          </ac:picMkLst>
        </pc:picChg>
        <pc:picChg chg="mod">
          <ac:chgData name="Ms Whorlow" userId="S::gw10whorlowmandy01@glow.sch.uk::5cb2512a-d822-4b78-adff-0b2ed9ea4e06" providerId="AD" clId="Web-{688DA13E-9754-4543-8BFD-08455BDE38B4}" dt="2019-11-14T11:52:48.864" v="482" actId="1076"/>
          <ac:picMkLst>
            <pc:docMk/>
            <pc:sldMk cId="3165534424" sldId="285"/>
            <ac:picMk id="2051" creationId="{00000000-0000-0000-0000-000000000000}"/>
          </ac:picMkLst>
        </pc:picChg>
      </pc:sldChg>
      <pc:sldChg chg="addSp delSp modSp">
        <pc:chgData name="Ms Whorlow" userId="S::gw10whorlowmandy01@glow.sch.uk::5cb2512a-d822-4b78-adff-0b2ed9ea4e06" providerId="AD" clId="Web-{688DA13E-9754-4543-8BFD-08455BDE38B4}" dt="2019-11-14T11:50:59.864" v="414" actId="20577"/>
        <pc:sldMkLst>
          <pc:docMk/>
          <pc:sldMk cId="3662947134" sldId="287"/>
        </pc:sldMkLst>
        <pc:spChg chg="mod">
          <ac:chgData name="Ms Whorlow" userId="S::gw10whorlowmandy01@glow.sch.uk::5cb2512a-d822-4b78-adff-0b2ed9ea4e06" providerId="AD" clId="Web-{688DA13E-9754-4543-8BFD-08455BDE38B4}" dt="2019-11-14T11:40:46.258" v="9" actId="20577"/>
          <ac:spMkLst>
            <pc:docMk/>
            <pc:sldMk cId="3662947134" sldId="287"/>
            <ac:spMk id="2" creationId="{00000000-0000-0000-0000-000000000000}"/>
          </ac:spMkLst>
        </pc:spChg>
        <pc:spChg chg="add del mod">
          <ac:chgData name="Ms Whorlow" userId="S::gw10whorlowmandy01@glow.sch.uk::5cb2512a-d822-4b78-adff-0b2ed9ea4e06" providerId="AD" clId="Web-{688DA13E-9754-4543-8BFD-08455BDE38B4}" dt="2019-11-14T11:41:03.851" v="14"/>
          <ac:spMkLst>
            <pc:docMk/>
            <pc:sldMk cId="3662947134" sldId="287"/>
            <ac:spMk id="3" creationId="{C8757086-91D8-4AFB-B6F9-DD6E8DEB639D}"/>
          </ac:spMkLst>
        </pc:spChg>
        <pc:spChg chg="mod">
          <ac:chgData name="Ms Whorlow" userId="S::gw10whorlowmandy01@glow.sch.uk::5cb2512a-d822-4b78-adff-0b2ed9ea4e06" providerId="AD" clId="Web-{688DA13E-9754-4543-8BFD-08455BDE38B4}" dt="2019-11-14T11:40:24.711" v="4" actId="14100"/>
          <ac:spMkLst>
            <pc:docMk/>
            <pc:sldMk cId="3662947134" sldId="287"/>
            <ac:spMk id="4" creationId="{00000000-0000-0000-0000-000000000000}"/>
          </ac:spMkLst>
        </pc:spChg>
        <pc:spChg chg="mod">
          <ac:chgData name="Ms Whorlow" userId="S::gw10whorlowmandy01@glow.sch.uk::5cb2512a-d822-4b78-adff-0b2ed9ea4e06" providerId="AD" clId="Web-{688DA13E-9754-4543-8BFD-08455BDE38B4}" dt="2019-11-14T11:41:57.336" v="31" actId="1076"/>
          <ac:spMkLst>
            <pc:docMk/>
            <pc:sldMk cId="3662947134" sldId="287"/>
            <ac:spMk id="5" creationId="{00000000-0000-0000-0000-000000000000}"/>
          </ac:spMkLst>
        </pc:spChg>
        <pc:spChg chg="mod">
          <ac:chgData name="Ms Whorlow" userId="S::gw10whorlowmandy01@glow.sch.uk::5cb2512a-d822-4b78-adff-0b2ed9ea4e06" providerId="AD" clId="Web-{688DA13E-9754-4543-8BFD-08455BDE38B4}" dt="2019-11-14T11:41:58.679" v="32" actId="1076"/>
          <ac:spMkLst>
            <pc:docMk/>
            <pc:sldMk cId="3662947134" sldId="287"/>
            <ac:spMk id="6" creationId="{00000000-0000-0000-0000-000000000000}"/>
          </ac:spMkLst>
        </pc:spChg>
        <pc:spChg chg="add mod">
          <ac:chgData name="Ms Whorlow" userId="S::gw10whorlowmandy01@glow.sch.uk::5cb2512a-d822-4b78-adff-0b2ed9ea4e06" providerId="AD" clId="Web-{688DA13E-9754-4543-8BFD-08455BDE38B4}" dt="2019-11-14T11:50:59.864" v="414" actId="20577"/>
          <ac:spMkLst>
            <pc:docMk/>
            <pc:sldMk cId="3662947134" sldId="287"/>
            <ac:spMk id="7" creationId="{03CFBBE6-29D2-4041-8AAC-A781596FDA34}"/>
          </ac:spMkLst>
        </pc:spChg>
        <pc:spChg chg="mod">
          <ac:chgData name="Ms Whorlow" userId="S::gw10whorlowmandy01@glow.sch.uk::5cb2512a-d822-4b78-adff-0b2ed9ea4e06" providerId="AD" clId="Web-{688DA13E-9754-4543-8BFD-08455BDE38B4}" dt="2019-11-14T11:40:18.055" v="2" actId="1076"/>
          <ac:spMkLst>
            <pc:docMk/>
            <pc:sldMk cId="3662947134" sldId="287"/>
            <ac:spMk id="27" creationId="{00000000-0000-0000-0000-000000000000}"/>
          </ac:spMkLst>
        </pc:spChg>
        <pc:spChg chg="mod">
          <ac:chgData name="Ms Whorlow" userId="S::gw10whorlowmandy01@glow.sch.uk::5cb2512a-d822-4b78-adff-0b2ed9ea4e06" providerId="AD" clId="Web-{688DA13E-9754-4543-8BFD-08455BDE38B4}" dt="2019-11-14T11:41:51.820" v="29" actId="20577"/>
          <ac:spMkLst>
            <pc:docMk/>
            <pc:sldMk cId="3662947134" sldId="287"/>
            <ac:spMk id="28" creationId="{00000000-0000-0000-0000-000000000000}"/>
          </ac:spMkLst>
        </pc:spChg>
        <pc:picChg chg="mod">
          <ac:chgData name="Ms Whorlow" userId="S::gw10whorlowmandy01@glow.sch.uk::5cb2512a-d822-4b78-adff-0b2ed9ea4e06" providerId="AD" clId="Web-{688DA13E-9754-4543-8BFD-08455BDE38B4}" dt="2019-11-14T11:40:20.133" v="3" actId="1076"/>
          <ac:picMkLst>
            <pc:docMk/>
            <pc:sldMk cId="3662947134" sldId="287"/>
            <ac:picMk id="26" creationId="{00000000-0000-0000-0000-000000000000}"/>
          </ac:picMkLst>
        </pc:picChg>
      </pc:sldChg>
    </pc:docChg>
  </pc:docChgLst>
  <pc:docChgLst>
    <pc:chgData name="Ms Whorlow" userId="S::gw10whorlowmandy01@glow.sch.uk::5cb2512a-d822-4b78-adff-0b2ed9ea4e06" providerId="AD" clId="Web-{B35FD282-19BB-4375-9802-6F6B22C704B0}"/>
    <pc:docChg chg="modSld">
      <pc:chgData name="Ms Whorlow" userId="S::gw10whorlowmandy01@glow.sch.uk::5cb2512a-d822-4b78-adff-0b2ed9ea4e06" providerId="AD" clId="Web-{B35FD282-19BB-4375-9802-6F6B22C704B0}" dt="2019-11-09T06:54:43.066" v="33" actId="20577"/>
      <pc:docMkLst>
        <pc:docMk/>
      </pc:docMkLst>
      <pc:sldChg chg="modSp">
        <pc:chgData name="Ms Whorlow" userId="S::gw10whorlowmandy01@glow.sch.uk::5cb2512a-d822-4b78-adff-0b2ed9ea4e06" providerId="AD" clId="Web-{B35FD282-19BB-4375-9802-6F6B22C704B0}" dt="2019-11-09T06:54:35.879" v="31" actId="20577"/>
        <pc:sldMkLst>
          <pc:docMk/>
          <pc:sldMk cId="3154476463" sldId="284"/>
        </pc:sldMkLst>
        <pc:spChg chg="mod">
          <ac:chgData name="Ms Whorlow" userId="S::gw10whorlowmandy01@glow.sch.uk::5cb2512a-d822-4b78-adff-0b2ed9ea4e06" providerId="AD" clId="Web-{B35FD282-19BB-4375-9802-6F6B22C704B0}" dt="2019-11-09T06:54:35.879" v="31" actId="20577"/>
          <ac:spMkLst>
            <pc:docMk/>
            <pc:sldMk cId="3154476463" sldId="284"/>
            <ac:spMk id="53" creationId="{00000000-0000-0000-0000-000000000000}"/>
          </ac:spMkLst>
        </pc:spChg>
      </pc:sldChg>
    </pc:docChg>
  </pc:docChgLst>
  <pc:docChgLst>
    <pc:chgData name="Ms Whorlow" userId="S::gw10whorlowmandy01@glow.sch.uk::5cb2512a-d822-4b78-adff-0b2ed9ea4e06" providerId="AD" clId="Web-{DD001536-4F75-4EBF-869F-1BD64FA54E1B}"/>
    <pc:docChg chg="modSld">
      <pc:chgData name="Ms Whorlow" userId="S::gw10whorlowmandy01@glow.sch.uk::5cb2512a-d822-4b78-adff-0b2ed9ea4e06" providerId="AD" clId="Web-{DD001536-4F75-4EBF-869F-1BD64FA54E1B}" dt="2019-11-25T16:44:47.626" v="0" actId="20577"/>
      <pc:docMkLst>
        <pc:docMk/>
      </pc:docMkLst>
      <pc:sldChg chg="modSp">
        <pc:chgData name="Ms Whorlow" userId="S::gw10whorlowmandy01@glow.sch.uk::5cb2512a-d822-4b78-adff-0b2ed9ea4e06" providerId="AD" clId="Web-{DD001536-4F75-4EBF-869F-1BD64FA54E1B}" dt="2019-11-25T16:44:47.626" v="0" actId="20577"/>
        <pc:sldMkLst>
          <pc:docMk/>
          <pc:sldMk cId="3662947134" sldId="287"/>
        </pc:sldMkLst>
        <pc:spChg chg="mod">
          <ac:chgData name="Ms Whorlow" userId="S::gw10whorlowmandy01@glow.sch.uk::5cb2512a-d822-4b78-adff-0b2ed9ea4e06" providerId="AD" clId="Web-{DD001536-4F75-4EBF-869F-1BD64FA54E1B}" dt="2019-11-25T16:44:47.626" v="0" actId="20577"/>
          <ac:spMkLst>
            <pc:docMk/>
            <pc:sldMk cId="3662947134" sldId="287"/>
            <ac:spMk id="27" creationId="{00000000-0000-0000-0000-000000000000}"/>
          </ac:spMkLst>
        </pc:spChg>
      </pc:sldChg>
    </pc:docChg>
  </pc:docChgLst>
  <pc:docChgLst>
    <pc:chgData name="Ms Whorlow" userId="S::gw10whorlowmandy01@glow.sch.uk::5cb2512a-d822-4b78-adff-0b2ed9ea4e06" providerId="AD" clId="Web-{6F89B1AB-C1CD-4A9B-BD39-353EDC83A308}"/>
    <pc:docChg chg="modSld">
      <pc:chgData name="Ms Whorlow" userId="S::gw10whorlowmandy01@glow.sch.uk::5cb2512a-d822-4b78-adff-0b2ed9ea4e06" providerId="AD" clId="Web-{6F89B1AB-C1CD-4A9B-BD39-353EDC83A308}" dt="2019-11-12T07:56:04.038" v="91" actId="20577"/>
      <pc:docMkLst>
        <pc:docMk/>
      </pc:docMkLst>
      <pc:sldChg chg="addSp modSp modNotes">
        <pc:chgData name="Ms Whorlow" userId="S::gw10whorlowmandy01@glow.sch.uk::5cb2512a-d822-4b78-adff-0b2ed9ea4e06" providerId="AD" clId="Web-{6F89B1AB-C1CD-4A9B-BD39-353EDC83A308}" dt="2019-11-12T07:56:04.038" v="90" actId="20577"/>
        <pc:sldMkLst>
          <pc:docMk/>
          <pc:sldMk cId="3154476463" sldId="284"/>
        </pc:sldMkLst>
        <pc:spChg chg="add mod">
          <ac:chgData name="Ms Whorlow" userId="S::gw10whorlowmandy01@glow.sch.uk::5cb2512a-d822-4b78-adff-0b2ed9ea4e06" providerId="AD" clId="Web-{6F89B1AB-C1CD-4A9B-BD39-353EDC83A308}" dt="2019-11-12T07:56:04.038" v="90" actId="20577"/>
          <ac:spMkLst>
            <pc:docMk/>
            <pc:sldMk cId="3154476463" sldId="284"/>
            <ac:spMk id="6" creationId="{6FD4403E-36D1-4455-9E88-40CFBB57CF0D}"/>
          </ac:spMkLst>
        </pc:spChg>
        <pc:spChg chg="mod">
          <ac:chgData name="Ms Whorlow" userId="S::gw10whorlowmandy01@glow.sch.uk::5cb2512a-d822-4b78-adff-0b2ed9ea4e06" providerId="AD" clId="Web-{6F89B1AB-C1CD-4A9B-BD39-353EDC83A308}" dt="2019-11-12T07:52:15.446" v="21" actId="14100"/>
          <ac:spMkLst>
            <pc:docMk/>
            <pc:sldMk cId="3154476463" sldId="284"/>
            <ac:spMk id="92" creationId="{00000000-0000-0000-0000-000000000000}"/>
          </ac:spMkLst>
        </pc:spChg>
        <pc:spChg chg="mod">
          <ac:chgData name="Ms Whorlow" userId="S::gw10whorlowmandy01@glow.sch.uk::5cb2512a-d822-4b78-adff-0b2ed9ea4e06" providerId="AD" clId="Web-{6F89B1AB-C1CD-4A9B-BD39-353EDC83A308}" dt="2019-11-12T07:53:40.883" v="83" actId="1076"/>
          <ac:spMkLst>
            <pc:docMk/>
            <pc:sldMk cId="3154476463" sldId="284"/>
            <ac:spMk id="118" creationId="{00000000-0000-0000-0000-000000000000}"/>
          </ac:spMkLst>
        </pc:spChg>
      </pc:sldChg>
    </pc:docChg>
  </pc:docChgLst>
  <pc:docChgLst>
    <pc:chgData name="Ms Whorlow" userId="S::gw10whorlowmandy01@glow.sch.uk::5cb2512a-d822-4b78-adff-0b2ed9ea4e06" providerId="AD" clId="Web-{028B063A-6A34-45E8-8489-472A38F5DC21}"/>
    <pc:docChg chg="modSld">
      <pc:chgData name="Ms Whorlow" userId="S::gw10whorlowmandy01@glow.sch.uk::5cb2512a-d822-4b78-adff-0b2ed9ea4e06" providerId="AD" clId="Web-{028B063A-6A34-45E8-8489-472A38F5DC21}" dt="2019-11-12T08:01:06.445" v="3" actId="20577"/>
      <pc:docMkLst>
        <pc:docMk/>
      </pc:docMkLst>
      <pc:sldChg chg="modSp">
        <pc:chgData name="Ms Whorlow" userId="S::gw10whorlowmandy01@glow.sch.uk::5cb2512a-d822-4b78-adff-0b2ed9ea4e06" providerId="AD" clId="Web-{028B063A-6A34-45E8-8489-472A38F5DC21}" dt="2019-11-12T08:01:06.445" v="2" actId="20577"/>
        <pc:sldMkLst>
          <pc:docMk/>
          <pc:sldMk cId="3154476463" sldId="284"/>
        </pc:sldMkLst>
        <pc:spChg chg="mod">
          <ac:chgData name="Ms Whorlow" userId="S::gw10whorlowmandy01@glow.sch.uk::5cb2512a-d822-4b78-adff-0b2ed9ea4e06" providerId="AD" clId="Web-{028B063A-6A34-45E8-8489-472A38F5DC21}" dt="2019-11-12T08:01:06.445" v="2" actId="20577"/>
          <ac:spMkLst>
            <pc:docMk/>
            <pc:sldMk cId="3154476463" sldId="284"/>
            <ac:spMk id="6" creationId="{6FD4403E-36D1-4455-9E88-40CFBB57CF0D}"/>
          </ac:spMkLst>
        </pc:spChg>
      </pc:sldChg>
    </pc:docChg>
  </pc:docChgLst>
  <pc:docChgLst>
    <pc:chgData name="Ms Whorlow" userId="S::gw10whorlowmandy01@glow.sch.uk::5cb2512a-d822-4b78-adff-0b2ed9ea4e06" providerId="AD" clId="Web-{C52DA689-679F-4CD8-9293-42868B2F0901}"/>
    <pc:docChg chg="modSld">
      <pc:chgData name="Ms Whorlow" userId="S::gw10whorlowmandy01@glow.sch.uk::5cb2512a-d822-4b78-adff-0b2ed9ea4e06" providerId="AD" clId="Web-{C52DA689-679F-4CD8-9293-42868B2F0901}" dt="2019-11-15T13:51:33.312" v="70" actId="20577"/>
      <pc:docMkLst>
        <pc:docMk/>
      </pc:docMkLst>
      <pc:sldChg chg="addSp modSp">
        <pc:chgData name="Ms Whorlow" userId="S::gw10whorlowmandy01@glow.sch.uk::5cb2512a-d822-4b78-adff-0b2ed9ea4e06" providerId="AD" clId="Web-{C52DA689-679F-4CD8-9293-42868B2F0901}" dt="2019-11-15T13:50:42.235" v="42" actId="1076"/>
        <pc:sldMkLst>
          <pc:docMk/>
          <pc:sldMk cId="3154476463" sldId="284"/>
        </pc:sldMkLst>
        <pc:spChg chg="mod">
          <ac:chgData name="Ms Whorlow" userId="S::gw10whorlowmandy01@glow.sch.uk::5cb2512a-d822-4b78-adff-0b2ed9ea4e06" providerId="AD" clId="Web-{C52DA689-679F-4CD8-9293-42868B2F0901}" dt="2019-11-15T13:50:42.235" v="42" actId="1076"/>
          <ac:spMkLst>
            <pc:docMk/>
            <pc:sldMk cId="3154476463" sldId="284"/>
            <ac:spMk id="2" creationId="{00000000-0000-0000-0000-000000000000}"/>
          </ac:spMkLst>
        </pc:spChg>
        <pc:spChg chg="mod">
          <ac:chgData name="Ms Whorlow" userId="S::gw10whorlowmandy01@glow.sch.uk::5cb2512a-d822-4b78-adff-0b2ed9ea4e06" providerId="AD" clId="Web-{C52DA689-679F-4CD8-9293-42868B2F0901}" dt="2019-11-15T13:48:35.720" v="18" actId="1076"/>
          <ac:spMkLst>
            <pc:docMk/>
            <pc:sldMk cId="3154476463" sldId="284"/>
            <ac:spMk id="9" creationId="{68B4C2B4-24F9-418D-A1D2-481AC3560F57}"/>
          </ac:spMkLst>
        </pc:spChg>
        <pc:spChg chg="add mod">
          <ac:chgData name="Ms Whorlow" userId="S::gw10whorlowmandy01@glow.sch.uk::5cb2512a-d822-4b78-adff-0b2ed9ea4e06" providerId="AD" clId="Web-{C52DA689-679F-4CD8-9293-42868B2F0901}" dt="2019-11-15T13:50:34.016" v="38" actId="688"/>
          <ac:spMkLst>
            <pc:docMk/>
            <pc:sldMk cId="3154476463" sldId="284"/>
            <ac:spMk id="10" creationId="{F2D0A116-7868-47C7-A70B-58B41562FBF6}"/>
          </ac:spMkLst>
        </pc:spChg>
        <pc:spChg chg="mod">
          <ac:chgData name="Ms Whorlow" userId="S::gw10whorlowmandy01@glow.sch.uk::5cb2512a-d822-4b78-adff-0b2ed9ea4e06" providerId="AD" clId="Web-{C52DA689-679F-4CD8-9293-42868B2F0901}" dt="2019-11-15T13:48:12.392" v="9" actId="1076"/>
          <ac:spMkLst>
            <pc:docMk/>
            <pc:sldMk cId="3154476463" sldId="284"/>
            <ac:spMk id="69" creationId="{00000000-0000-0000-0000-000000000000}"/>
          </ac:spMkLst>
        </pc:spChg>
        <pc:spChg chg="mod">
          <ac:chgData name="Ms Whorlow" userId="S::gw10whorlowmandy01@glow.sch.uk::5cb2512a-d822-4b78-adff-0b2ed9ea4e06" providerId="AD" clId="Web-{C52DA689-679F-4CD8-9293-42868B2F0901}" dt="2019-11-15T13:48:20.079" v="12" actId="14100"/>
          <ac:spMkLst>
            <pc:docMk/>
            <pc:sldMk cId="3154476463" sldId="284"/>
            <ac:spMk id="92" creationId="{00000000-0000-0000-0000-000000000000}"/>
          </ac:spMkLst>
        </pc:spChg>
        <pc:picChg chg="add mod">
          <ac:chgData name="Ms Whorlow" userId="S::gw10whorlowmandy01@glow.sch.uk::5cb2512a-d822-4b78-adff-0b2ed9ea4e06" providerId="AD" clId="Web-{C52DA689-679F-4CD8-9293-42868B2F0901}" dt="2019-11-15T13:50:01.876" v="32" actId="1076"/>
          <ac:picMkLst>
            <pc:docMk/>
            <pc:sldMk cId="3154476463" sldId="284"/>
            <ac:picMk id="12" creationId="{40FA34BA-B504-4760-87CC-98AEDDB3F51D}"/>
          </ac:picMkLst>
        </pc:picChg>
        <pc:picChg chg="mod">
          <ac:chgData name="Ms Whorlow" userId="S::gw10whorlowmandy01@glow.sch.uk::5cb2512a-d822-4b78-adff-0b2ed9ea4e06" providerId="AD" clId="Web-{C52DA689-679F-4CD8-9293-42868B2F0901}" dt="2019-11-15T13:47:51.470" v="1" actId="1076"/>
          <ac:picMkLst>
            <pc:docMk/>
            <pc:sldMk cId="3154476463" sldId="284"/>
            <ac:picMk id="66" creationId="{00000000-0000-0000-0000-000000000000}"/>
          </ac:picMkLst>
        </pc:picChg>
        <pc:picChg chg="mod">
          <ac:chgData name="Ms Whorlow" userId="S::gw10whorlowmandy01@glow.sch.uk::5cb2512a-d822-4b78-adff-0b2ed9ea4e06" providerId="AD" clId="Web-{C52DA689-679F-4CD8-9293-42868B2F0901}" dt="2019-11-15T13:47:53.298" v="2" actId="1076"/>
          <ac:picMkLst>
            <pc:docMk/>
            <pc:sldMk cId="3154476463" sldId="284"/>
            <ac:picMk id="70" creationId="{00000000-0000-0000-0000-000000000000}"/>
          </ac:picMkLst>
        </pc:picChg>
        <pc:picChg chg="mod">
          <ac:chgData name="Ms Whorlow" userId="S::gw10whorlowmandy01@glow.sch.uk::5cb2512a-d822-4b78-adff-0b2ed9ea4e06" providerId="AD" clId="Web-{C52DA689-679F-4CD8-9293-42868B2F0901}" dt="2019-11-15T13:50:40.797" v="41" actId="1076"/>
          <ac:picMkLst>
            <pc:docMk/>
            <pc:sldMk cId="3154476463" sldId="284"/>
            <ac:picMk id="1026" creationId="{00000000-0000-0000-0000-000000000000}"/>
          </ac:picMkLst>
        </pc:picChg>
      </pc:sldChg>
      <pc:sldChg chg="modSp">
        <pc:chgData name="Ms Whorlow" userId="S::gw10whorlowmandy01@glow.sch.uk::5cb2512a-d822-4b78-adff-0b2ed9ea4e06" providerId="AD" clId="Web-{C52DA689-679F-4CD8-9293-42868B2F0901}" dt="2019-11-15T13:51:30.078" v="69" actId="20577"/>
        <pc:sldMkLst>
          <pc:docMk/>
          <pc:sldMk cId="3662947134" sldId="287"/>
        </pc:sldMkLst>
        <pc:spChg chg="mod">
          <ac:chgData name="Ms Whorlow" userId="S::gw10whorlowmandy01@glow.sch.uk::5cb2512a-d822-4b78-adff-0b2ed9ea4e06" providerId="AD" clId="Web-{C52DA689-679F-4CD8-9293-42868B2F0901}" dt="2019-11-15T13:51:03.563" v="44" actId="14100"/>
          <ac:spMkLst>
            <pc:docMk/>
            <pc:sldMk cId="3662947134" sldId="287"/>
            <ac:spMk id="5" creationId="{00000000-0000-0000-0000-000000000000}"/>
          </ac:spMkLst>
        </pc:spChg>
        <pc:spChg chg="mod">
          <ac:chgData name="Ms Whorlow" userId="S::gw10whorlowmandy01@glow.sch.uk::5cb2512a-d822-4b78-adff-0b2ed9ea4e06" providerId="AD" clId="Web-{C52DA689-679F-4CD8-9293-42868B2F0901}" dt="2019-11-15T13:51:08.344" v="47" actId="1076"/>
          <ac:spMkLst>
            <pc:docMk/>
            <pc:sldMk cId="3662947134" sldId="287"/>
            <ac:spMk id="6" creationId="{00000000-0000-0000-0000-000000000000}"/>
          </ac:spMkLst>
        </pc:spChg>
        <pc:spChg chg="mod">
          <ac:chgData name="Ms Whorlow" userId="S::gw10whorlowmandy01@glow.sch.uk::5cb2512a-d822-4b78-adff-0b2ed9ea4e06" providerId="AD" clId="Web-{C52DA689-679F-4CD8-9293-42868B2F0901}" dt="2019-11-15T13:51:30.078" v="69" actId="20577"/>
          <ac:spMkLst>
            <pc:docMk/>
            <pc:sldMk cId="3662947134" sldId="287"/>
            <ac:spMk id="7" creationId="{03CFBBE6-29D2-4041-8AAC-A781596FDA34}"/>
          </ac:spMkLst>
        </pc:spChg>
      </pc:sldChg>
    </pc:docChg>
  </pc:docChgLst>
  <pc:docChgLst>
    <pc:chgData name="Ms Whorlow" userId="S::gw10whorlowmandy01@glow.sch.uk::5cb2512a-d822-4b78-adff-0b2ed9ea4e06" providerId="AD" clId="Web-{47575ED1-BDE6-45CF-9119-0DE39E436357}"/>
    <pc:docChg chg="modSld">
      <pc:chgData name="Ms Whorlow" userId="S::gw10whorlowmandy01@glow.sch.uk::5cb2512a-d822-4b78-adff-0b2ed9ea4e06" providerId="AD" clId="Web-{47575ED1-BDE6-45CF-9119-0DE39E436357}" dt="2019-11-15T12:43:06.619" v="1" actId="20577"/>
      <pc:docMkLst>
        <pc:docMk/>
      </pc:docMkLst>
      <pc:sldChg chg="modSp">
        <pc:chgData name="Ms Whorlow" userId="S::gw10whorlowmandy01@glow.sch.uk::5cb2512a-d822-4b78-adff-0b2ed9ea4e06" providerId="AD" clId="Web-{47575ED1-BDE6-45CF-9119-0DE39E436357}" dt="2019-11-15T12:43:06.619" v="1" actId="20577"/>
        <pc:sldMkLst>
          <pc:docMk/>
          <pc:sldMk cId="2366189428" sldId="283"/>
        </pc:sldMkLst>
        <pc:spChg chg="mod">
          <ac:chgData name="Ms Whorlow" userId="S::gw10whorlowmandy01@glow.sch.uk::5cb2512a-d822-4b78-adff-0b2ed9ea4e06" providerId="AD" clId="Web-{47575ED1-BDE6-45CF-9119-0DE39E436357}" dt="2019-11-15T12:43:06.619" v="1" actId="20577"/>
          <ac:spMkLst>
            <pc:docMk/>
            <pc:sldMk cId="2366189428" sldId="283"/>
            <ac:spMk id="13" creationId="{00000000-0000-0000-0000-000000000000}"/>
          </ac:spMkLst>
        </pc:spChg>
      </pc:sldChg>
    </pc:docChg>
  </pc:docChgLst>
  <pc:docChgLst>
    <pc:chgData name="Ms Whorlow" userId="S::gw10whorlowmandy01@glow.sch.uk::5cb2512a-d822-4b78-adff-0b2ed9ea4e06" providerId="AD" clId="Web-{5D05102B-0D34-45DF-AC00-FD004D52BD4F}"/>
    <pc:docChg chg="modSld">
      <pc:chgData name="Ms Whorlow" userId="S::gw10whorlowmandy01@glow.sch.uk::5cb2512a-d822-4b78-adff-0b2ed9ea4e06" providerId="AD" clId="Web-{5D05102B-0D34-45DF-AC00-FD004D52BD4F}" dt="2019-11-15T13:44:33.399" v="298"/>
      <pc:docMkLst>
        <pc:docMk/>
      </pc:docMkLst>
      <pc:sldChg chg="addSp modSp">
        <pc:chgData name="Ms Whorlow" userId="S::gw10whorlowmandy01@glow.sch.uk::5cb2512a-d822-4b78-adff-0b2ed9ea4e06" providerId="AD" clId="Web-{5D05102B-0D34-45DF-AC00-FD004D52BD4F}" dt="2019-11-15T13:44:33.399" v="298"/>
        <pc:sldMkLst>
          <pc:docMk/>
          <pc:sldMk cId="3154476463" sldId="284"/>
        </pc:sldMkLst>
        <pc:spChg chg="mod">
          <ac:chgData name="Ms Whorlow" userId="S::gw10whorlowmandy01@glow.sch.uk::5cb2512a-d822-4b78-adff-0b2ed9ea4e06" providerId="AD" clId="Web-{5D05102B-0D34-45DF-AC00-FD004D52BD4F}" dt="2019-11-15T13:42:05.385" v="4" actId="1076"/>
          <ac:spMkLst>
            <pc:docMk/>
            <pc:sldMk cId="3154476463" sldId="284"/>
            <ac:spMk id="2" creationId="{00000000-0000-0000-0000-000000000000}"/>
          </ac:spMkLst>
        </pc:spChg>
        <pc:spChg chg="mod">
          <ac:chgData name="Ms Whorlow" userId="S::gw10whorlowmandy01@glow.sch.uk::5cb2512a-d822-4b78-adff-0b2ed9ea4e06" providerId="AD" clId="Web-{5D05102B-0D34-45DF-AC00-FD004D52BD4F}" dt="2019-11-15T13:44:18.946" v="294" actId="1076"/>
          <ac:spMkLst>
            <pc:docMk/>
            <pc:sldMk cId="3154476463" sldId="284"/>
            <ac:spMk id="3" creationId="{00000000-0000-0000-0000-000000000000}"/>
          </ac:spMkLst>
        </pc:spChg>
        <pc:spChg chg="mod">
          <ac:chgData name="Ms Whorlow" userId="S::gw10whorlowmandy01@glow.sch.uk::5cb2512a-d822-4b78-adff-0b2ed9ea4e06" providerId="AD" clId="Web-{5D05102B-0D34-45DF-AC00-FD004D52BD4F}" dt="2019-11-15T13:44:15.727" v="293" actId="14100"/>
          <ac:spMkLst>
            <pc:docMk/>
            <pc:sldMk cId="3154476463" sldId="284"/>
            <ac:spMk id="4" creationId="{00000000-0000-0000-0000-000000000000}"/>
          </ac:spMkLst>
        </pc:spChg>
        <pc:spChg chg="add mod">
          <ac:chgData name="Ms Whorlow" userId="S::gw10whorlowmandy01@glow.sch.uk::5cb2512a-d822-4b78-adff-0b2ed9ea4e06" providerId="AD" clId="Web-{5D05102B-0D34-45DF-AC00-FD004D52BD4F}" dt="2019-11-15T13:44:33.399" v="298"/>
          <ac:spMkLst>
            <pc:docMk/>
            <pc:sldMk cId="3154476463" sldId="284"/>
            <ac:spMk id="9" creationId="{68B4C2B4-24F9-418D-A1D2-481AC3560F57}"/>
          </ac:spMkLst>
        </pc:spChg>
        <pc:picChg chg="mod">
          <ac:chgData name="Ms Whorlow" userId="S::gw10whorlowmandy01@glow.sch.uk::5cb2512a-d822-4b78-adff-0b2ed9ea4e06" providerId="AD" clId="Web-{5D05102B-0D34-45DF-AC00-FD004D52BD4F}" dt="2019-11-15T13:44:25.383" v="296" actId="14100"/>
          <ac:picMkLst>
            <pc:docMk/>
            <pc:sldMk cId="3154476463" sldId="284"/>
            <ac:picMk id="1026"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E1EEAC2-6BA7-4ABE-8AD8-0D26EC897E9A}" type="datetimeFigureOut">
              <a:rPr lang="en-GB" smtClean="0"/>
              <a:t>20/01/2020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47A8C41-7247-444A-9DC9-E9ACA2EFD3C8}" type="slidenum">
              <a:rPr lang="en-GB" smtClean="0"/>
              <a:t>‹#›</a:t>
            </a:fld>
            <a:endParaRPr lang="en-GB"/>
          </a:p>
        </p:txBody>
      </p:sp>
    </p:spTree>
    <p:extLst>
      <p:ext uri="{BB962C8B-B14F-4D97-AF65-F5344CB8AC3E}">
        <p14:creationId xmlns:p14="http://schemas.microsoft.com/office/powerpoint/2010/main" val="3429070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6D5B34D-ADEC-457E-B4B9-B8BA594A1FF5}" type="datetimeFigureOut">
              <a:rPr lang="en-GB" smtClean="0"/>
              <a:t>20/01/2020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238C683-9137-4122-84BD-5AA5692D6AF0}" type="slidenum">
              <a:rPr lang="en-GB" smtClean="0"/>
              <a:t>‹#›</a:t>
            </a:fld>
            <a:endParaRPr lang="en-GB"/>
          </a:p>
        </p:txBody>
      </p:sp>
    </p:spTree>
    <p:extLst>
      <p:ext uri="{BB962C8B-B14F-4D97-AF65-F5344CB8AC3E}">
        <p14:creationId xmlns:p14="http://schemas.microsoft.com/office/powerpoint/2010/main" val="1627232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click on images to access documents</a:t>
            </a:r>
            <a:r>
              <a:rPr lang="en-GB" baseline="0"/>
              <a:t>, images, videos, music, animations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Photo slideshow available in salmon pink box – activities, work, open days, visits, transitions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solidFill>
                  <a:srgbClr val="FF0000"/>
                </a:solidFill>
              </a:rPr>
              <a:t>Currently correlating parental views (also a sample of industry comments awaited)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solidFill>
                  <a:srgbClr val="FF0000"/>
                </a:solidFill>
              </a:rPr>
              <a:t>Digital Schools Award Accredited school in 5 element areas inclusive of curriculum</a:t>
            </a:r>
            <a:endParaRPr lang="en-GB">
              <a:solidFill>
                <a:srgbClr val="FF0000"/>
              </a:solidFill>
            </a:endParaRPr>
          </a:p>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1</a:t>
            </a:fld>
            <a:endParaRPr lang="en-GB"/>
          </a:p>
        </p:txBody>
      </p:sp>
    </p:spTree>
    <p:extLst>
      <p:ext uri="{BB962C8B-B14F-4D97-AF65-F5344CB8AC3E}">
        <p14:creationId xmlns:p14="http://schemas.microsoft.com/office/powerpoint/2010/main" val="336907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solidFill>
                <a:srgbClr val="00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solidFill>
                  <a:srgbClr val="FF0000"/>
                </a:solidFill>
              </a:rPr>
              <a:t>Digital Schools Award Accredited school in 5 element areas inclusive of curriculum</a:t>
            </a:r>
            <a:endParaRPr lang="en-GB">
              <a:solidFill>
                <a:srgbClr val="FF0000"/>
              </a:solidFill>
              <a:cs typeface="Calibri"/>
            </a:endParaRPr>
          </a:p>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a:p>
        </p:txBody>
      </p:sp>
    </p:spTree>
    <p:extLst>
      <p:ext uri="{BB962C8B-B14F-4D97-AF65-F5344CB8AC3E}">
        <p14:creationId xmlns:p14="http://schemas.microsoft.com/office/powerpoint/2010/main" val="3369070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3</a:t>
            </a:fld>
            <a:endParaRPr lang="en-GB"/>
          </a:p>
        </p:txBody>
      </p:sp>
    </p:spTree>
    <p:extLst>
      <p:ext uri="{BB962C8B-B14F-4D97-AF65-F5344CB8AC3E}">
        <p14:creationId xmlns:p14="http://schemas.microsoft.com/office/powerpoint/2010/main" val="336907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click on images to access documents</a:t>
            </a:r>
            <a:r>
              <a:rPr lang="en-GB" baseline="0"/>
              <a:t>, images, videos, music, animations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Photo slideshow available in salmon pink box – activities, work, open days, visits, transitions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solidFill>
                  <a:srgbClr val="FF0000"/>
                </a:solidFill>
              </a:rPr>
              <a:t>Currently correlating parental views (also a sample of industry comments awaited)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solidFill>
                  <a:srgbClr val="FF0000"/>
                </a:solidFill>
              </a:rPr>
              <a:t>Digital Schools Award Accredited school in 5 element areas inclusive of curriculum</a:t>
            </a:r>
            <a:endParaRPr lang="en-GB">
              <a:solidFill>
                <a:srgbClr val="FF0000"/>
              </a:solidFill>
            </a:endParaRPr>
          </a:p>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4</a:t>
            </a:fld>
            <a:endParaRPr lang="en-GB"/>
          </a:p>
        </p:txBody>
      </p:sp>
    </p:spTree>
    <p:extLst>
      <p:ext uri="{BB962C8B-B14F-4D97-AF65-F5344CB8AC3E}">
        <p14:creationId xmlns:p14="http://schemas.microsoft.com/office/powerpoint/2010/main" val="336907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click on images to access documents</a:t>
            </a:r>
            <a:r>
              <a:rPr lang="en-GB" baseline="0"/>
              <a:t>, images, videos, music, animations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Photo slideshow available in salmon pink box – activities, work, open days, visits, transitions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solidFill>
                  <a:srgbClr val="FF0000"/>
                </a:solidFill>
              </a:rPr>
              <a:t>Currently correlating parental views (also a sample of industry comments awaited)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solidFill>
                  <a:srgbClr val="FF0000"/>
                </a:solidFill>
              </a:rPr>
              <a:t>Digital Schools Award Accredited school in 5 element areas inclusive of curriculum</a:t>
            </a:r>
            <a:endParaRPr lang="en-GB">
              <a:solidFill>
                <a:srgbClr val="FF0000"/>
              </a:solidFill>
            </a:endParaRPr>
          </a:p>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5</a:t>
            </a:fld>
            <a:endParaRPr lang="en-GB"/>
          </a:p>
        </p:txBody>
      </p:sp>
    </p:spTree>
    <p:extLst>
      <p:ext uri="{BB962C8B-B14F-4D97-AF65-F5344CB8AC3E}">
        <p14:creationId xmlns:p14="http://schemas.microsoft.com/office/powerpoint/2010/main" val="3369070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7" name="TextBox 6"/>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8" name="TextBox 7"/>
          <p:cNvSpPr txBox="1"/>
          <p:nvPr userDrawn="1"/>
        </p:nvSpPr>
        <p:spPr>
          <a:xfrm>
            <a:off x="7400253" y="6301465"/>
            <a:ext cx="4223154"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
        <p:nvSpPr>
          <p:cNvPr id="9" name="Rectangle 8"/>
          <p:cNvSpPr/>
          <p:nvPr userDrawn="1"/>
        </p:nvSpPr>
        <p:spPr>
          <a:xfrm>
            <a:off x="0" y="0"/>
            <a:ext cx="12192000" cy="1016000"/>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userDrawn="1"/>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2"/>
          <a:stretch>
            <a:fillRect/>
          </a:stretch>
        </p:blipFill>
        <p:spPr>
          <a:xfrm>
            <a:off x="8630113" y="6374080"/>
            <a:ext cx="2804346" cy="186956"/>
          </a:xfrm>
          <a:prstGeom prst="rect">
            <a:avLst/>
          </a:prstGeom>
        </p:spPr>
      </p:pic>
      <p:pic>
        <p:nvPicPr>
          <p:cNvPr id="37" name="Picture 36" descr="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828633"/>
            <a:ext cx="12209380" cy="1029367"/>
          </a:xfrm>
          <a:prstGeom prst="rect">
            <a:avLst/>
          </a:prstGeom>
        </p:spPr>
      </p:pic>
      <p:sp>
        <p:nvSpPr>
          <p:cNvPr id="38" name="Text Box 8"/>
          <p:cNvSpPr txBox="1"/>
          <p:nvPr userDrawn="1"/>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39" name="Title 1"/>
          <p:cNvSpPr txBox="1">
            <a:spLocks/>
          </p:cNvSpPr>
          <p:nvPr userDrawn="1"/>
        </p:nvSpPr>
        <p:spPr bwMode="auto">
          <a:xfrm>
            <a:off x="309093" y="81739"/>
            <a:ext cx="11437089" cy="78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kern="0">
                <a:solidFill>
                  <a:schemeClr val="bg1"/>
                </a:solidFill>
              </a:rPr>
              <a:t>STEM Nation Award</a:t>
            </a:r>
          </a:p>
        </p:txBody>
      </p:sp>
    </p:spTree>
    <p:extLst>
      <p:ext uri="{BB962C8B-B14F-4D97-AF65-F5344CB8AC3E}">
        <p14:creationId xmlns:p14="http://schemas.microsoft.com/office/powerpoint/2010/main" val="2994506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cxnSp>
        <p:nvCxnSpPr>
          <p:cNvPr id="3" name="Straight Connector 2"/>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5" name="TextBox 4"/>
          <p:cNvSpPr txBox="1"/>
          <p:nvPr userDrawn="1"/>
        </p:nvSpPr>
        <p:spPr>
          <a:xfrm>
            <a:off x="7447288" y="6301465"/>
            <a:ext cx="4160440"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145589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4" name="TextBox 3"/>
          <p:cNvSpPr txBox="1"/>
          <p:nvPr userDrawn="1"/>
        </p:nvSpPr>
        <p:spPr>
          <a:xfrm>
            <a:off x="8965623" y="6301465"/>
            <a:ext cx="2751858" cy="276999"/>
          </a:xfrm>
          <a:prstGeom prst="rect">
            <a:avLst/>
          </a:prstGeom>
          <a:noFill/>
        </p:spPr>
        <p:txBody>
          <a:bodyPr wrap="square" rtlCol="0">
            <a:spAutoFit/>
          </a:bodyPr>
          <a:lstStyle/>
          <a:p>
            <a:r>
              <a:rPr lang="en-GB" sz="1200">
                <a:solidFill>
                  <a:srgbClr val="00ABB5"/>
                </a:solidFill>
                <a:latin typeface="+mn-lt"/>
              </a:rPr>
              <a:t>Transforming lives through learning</a:t>
            </a:r>
          </a:p>
        </p:txBody>
      </p:sp>
    </p:spTree>
    <p:extLst>
      <p:ext uri="{BB962C8B-B14F-4D97-AF65-F5344CB8AC3E}">
        <p14:creationId xmlns:p14="http://schemas.microsoft.com/office/powerpoint/2010/main" val="3923925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a:solidFill>
                  <a:srgbClr val="00ABB5"/>
                </a:solidFill>
                <a:latin typeface="+mn-lt"/>
              </a:rPr>
              <a:t>Transforming lives through learning</a:t>
            </a:r>
          </a:p>
        </p:txBody>
      </p:sp>
    </p:spTree>
    <p:extLst>
      <p:ext uri="{BB962C8B-B14F-4D97-AF65-F5344CB8AC3E}">
        <p14:creationId xmlns:p14="http://schemas.microsoft.com/office/powerpoint/2010/main" val="2668443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a:solidFill>
                  <a:srgbClr val="00ABB5"/>
                </a:solidFill>
                <a:latin typeface="+mn-lt"/>
              </a:rPr>
              <a:t>Transforming lives through learning</a:t>
            </a:r>
          </a:p>
        </p:txBody>
      </p:sp>
    </p:spTree>
    <p:extLst>
      <p:ext uri="{BB962C8B-B14F-4D97-AF65-F5344CB8AC3E}">
        <p14:creationId xmlns:p14="http://schemas.microsoft.com/office/powerpoint/2010/main" val="4188069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6" name="TextBox 5"/>
          <p:cNvSpPr txBox="1"/>
          <p:nvPr userDrawn="1"/>
        </p:nvSpPr>
        <p:spPr>
          <a:xfrm>
            <a:off x="8965623" y="6301465"/>
            <a:ext cx="2751858" cy="276999"/>
          </a:xfrm>
          <a:prstGeom prst="rect">
            <a:avLst/>
          </a:prstGeom>
          <a:noFill/>
        </p:spPr>
        <p:txBody>
          <a:bodyPr wrap="square" rtlCol="0">
            <a:spAutoFit/>
          </a:bodyPr>
          <a:lstStyle/>
          <a:p>
            <a:r>
              <a:rPr lang="en-GB" sz="1200">
                <a:solidFill>
                  <a:srgbClr val="00ABB5"/>
                </a:solidFill>
                <a:latin typeface="+mn-lt"/>
              </a:rPr>
              <a:t>Transforming lives through learning</a:t>
            </a:r>
          </a:p>
        </p:txBody>
      </p:sp>
    </p:spTree>
    <p:extLst>
      <p:ext uri="{BB962C8B-B14F-4D97-AF65-F5344CB8AC3E}">
        <p14:creationId xmlns:p14="http://schemas.microsoft.com/office/powerpoint/2010/main" val="3853926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1168" y="830264"/>
            <a:ext cx="2747433" cy="47593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66751" y="830264"/>
            <a:ext cx="8041216" cy="4759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6" name="TextBox 5"/>
          <p:cNvSpPr txBox="1"/>
          <p:nvPr userDrawn="1"/>
        </p:nvSpPr>
        <p:spPr>
          <a:xfrm>
            <a:off x="8965623" y="6301465"/>
            <a:ext cx="2751858" cy="276999"/>
          </a:xfrm>
          <a:prstGeom prst="rect">
            <a:avLst/>
          </a:prstGeom>
          <a:noFill/>
        </p:spPr>
        <p:txBody>
          <a:bodyPr wrap="square" rtlCol="0">
            <a:spAutoFit/>
          </a:bodyPr>
          <a:lstStyle/>
          <a:p>
            <a:r>
              <a:rPr lang="en-GB" sz="1200">
                <a:solidFill>
                  <a:srgbClr val="00ABB5"/>
                </a:solidFill>
                <a:latin typeface="+mn-lt"/>
              </a:rPr>
              <a:t>Transforming lives through learning</a:t>
            </a:r>
          </a:p>
        </p:txBody>
      </p:sp>
    </p:spTree>
    <p:extLst>
      <p:ext uri="{BB962C8B-B14F-4D97-AF65-F5344CB8AC3E}">
        <p14:creationId xmlns:p14="http://schemas.microsoft.com/office/powerpoint/2010/main" val="1344635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21441F6-59A2-44BB-91D0-3C66CEB99441}" type="datetimeFigureOut">
              <a:rPr lang="en-GB" smtClean="0"/>
              <a:t>20/01/2020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DAE3C3-9E43-4C9F-9BB3-18D9E4C3D899}" type="slidenum">
              <a:rPr lang="en-GB" smtClean="0"/>
              <a:t>‹#›</a:t>
            </a:fld>
            <a:endParaRPr lang="en-GB"/>
          </a:p>
        </p:txBody>
      </p:sp>
    </p:spTree>
    <p:extLst>
      <p:ext uri="{BB962C8B-B14F-4D97-AF65-F5344CB8AC3E}">
        <p14:creationId xmlns:p14="http://schemas.microsoft.com/office/powerpoint/2010/main" val="1747393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1441F6-59A2-44BB-91D0-3C66CEB99441}" type="datetimeFigureOut">
              <a:rPr lang="en-GB" smtClean="0"/>
              <a:t>20/01/2020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DAE3C3-9E43-4C9F-9BB3-18D9E4C3D899}" type="slidenum">
              <a:rPr lang="en-GB" smtClean="0"/>
              <a:t>‹#›</a:t>
            </a:fld>
            <a:endParaRPr lang="en-GB"/>
          </a:p>
        </p:txBody>
      </p:sp>
    </p:spTree>
    <p:extLst>
      <p:ext uri="{BB962C8B-B14F-4D97-AF65-F5344CB8AC3E}">
        <p14:creationId xmlns:p14="http://schemas.microsoft.com/office/powerpoint/2010/main" val="2877546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1441F6-59A2-44BB-91D0-3C66CEB99441}" type="datetimeFigureOut">
              <a:rPr lang="en-GB" smtClean="0"/>
              <a:t>20/01/2020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DAE3C3-9E43-4C9F-9BB3-18D9E4C3D899}" type="slidenum">
              <a:rPr lang="en-GB" smtClean="0"/>
              <a:t>‹#›</a:t>
            </a:fld>
            <a:endParaRPr lang="en-GB"/>
          </a:p>
        </p:txBody>
      </p:sp>
    </p:spTree>
    <p:extLst>
      <p:ext uri="{BB962C8B-B14F-4D97-AF65-F5344CB8AC3E}">
        <p14:creationId xmlns:p14="http://schemas.microsoft.com/office/powerpoint/2010/main" val="361464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21441F6-59A2-44BB-91D0-3C66CEB99441}" type="datetimeFigureOut">
              <a:rPr lang="en-GB" smtClean="0"/>
              <a:t>20/01/2020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DAE3C3-9E43-4C9F-9BB3-18D9E4C3D899}" type="slidenum">
              <a:rPr lang="en-GB" smtClean="0"/>
              <a:t>‹#›</a:t>
            </a:fld>
            <a:endParaRPr lang="en-GB"/>
          </a:p>
        </p:txBody>
      </p:sp>
    </p:spTree>
    <p:extLst>
      <p:ext uri="{BB962C8B-B14F-4D97-AF65-F5344CB8AC3E}">
        <p14:creationId xmlns:p14="http://schemas.microsoft.com/office/powerpoint/2010/main" val="2212463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7" name="TextBox 6"/>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8" name="TextBox 7"/>
          <p:cNvSpPr txBox="1"/>
          <p:nvPr userDrawn="1"/>
        </p:nvSpPr>
        <p:spPr>
          <a:xfrm>
            <a:off x="7400253" y="6301465"/>
            <a:ext cx="4223154"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
        <p:nvSpPr>
          <p:cNvPr id="9" name="Rectangle 8"/>
          <p:cNvSpPr/>
          <p:nvPr userDrawn="1"/>
        </p:nvSpPr>
        <p:spPr>
          <a:xfrm>
            <a:off x="0" y="0"/>
            <a:ext cx="12192000" cy="1016000"/>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userDrawn="1"/>
        </p:nvGrpSpPr>
        <p:grpSpPr>
          <a:xfrm>
            <a:off x="216051" y="77737"/>
            <a:ext cx="737870" cy="852805"/>
            <a:chOff x="0" y="0"/>
            <a:chExt cx="4585063" cy="5299669"/>
          </a:xfrm>
        </p:grpSpPr>
        <p:grpSp>
          <p:nvGrpSpPr>
            <p:cNvPr id="11" name="Group 10"/>
            <p:cNvGrpSpPr/>
            <p:nvPr/>
          </p:nvGrpSpPr>
          <p:grpSpPr>
            <a:xfrm>
              <a:off x="0" y="0"/>
              <a:ext cx="4585063" cy="5299669"/>
              <a:chOff x="0" y="0"/>
              <a:chExt cx="1000125" cy="1157288"/>
            </a:xfrm>
            <a:solidFill>
              <a:srgbClr val="CC0066"/>
            </a:solidFill>
          </p:grpSpPr>
          <p:sp>
            <p:nvSpPr>
              <p:cNvPr id="33" name="Freeform 32">
                <a:extLst>
                  <a:ext uri="{FF2B5EF4-FFF2-40B4-BE49-F238E27FC236}">
                    <a16:creationId xmlns:a16="http://schemas.microsoft.com/office/drawing/2014/main" xmlns="" id="{F92A2657-32AE-4649-A050-9DF351C8A444}"/>
                  </a:ext>
                </a:extLst>
              </p:cNvPr>
              <p:cNvSpPr>
                <a:spLocks/>
              </p:cNvSpPr>
              <p:nvPr/>
            </p:nvSpPr>
            <p:spPr bwMode="auto">
              <a:xfrm>
                <a:off x="0" y="0"/>
                <a:ext cx="1000125" cy="1157288"/>
              </a:xfrm>
              <a:custGeom>
                <a:avLst/>
                <a:gdLst>
                  <a:gd name="T0" fmla="*/ 0 w 630"/>
                  <a:gd name="T1" fmla="*/ 181 h 729"/>
                  <a:gd name="T2" fmla="*/ 0 w 630"/>
                  <a:gd name="T3" fmla="*/ 545 h 729"/>
                  <a:gd name="T4" fmla="*/ 314 w 630"/>
                  <a:gd name="T5" fmla="*/ 729 h 729"/>
                  <a:gd name="T6" fmla="*/ 630 w 630"/>
                  <a:gd name="T7" fmla="*/ 545 h 729"/>
                  <a:gd name="T8" fmla="*/ 630 w 630"/>
                  <a:gd name="T9" fmla="*/ 181 h 729"/>
                  <a:gd name="T10" fmla="*/ 314 w 630"/>
                  <a:gd name="T11" fmla="*/ 0 h 729"/>
                  <a:gd name="T12" fmla="*/ 0 w 630"/>
                  <a:gd name="T13" fmla="*/ 181 h 729"/>
                </a:gdLst>
                <a:ahLst/>
                <a:cxnLst>
                  <a:cxn ang="0">
                    <a:pos x="T0" y="T1"/>
                  </a:cxn>
                  <a:cxn ang="0">
                    <a:pos x="T2" y="T3"/>
                  </a:cxn>
                  <a:cxn ang="0">
                    <a:pos x="T4" y="T5"/>
                  </a:cxn>
                  <a:cxn ang="0">
                    <a:pos x="T6" y="T7"/>
                  </a:cxn>
                  <a:cxn ang="0">
                    <a:pos x="T8" y="T9"/>
                  </a:cxn>
                  <a:cxn ang="0">
                    <a:pos x="T10" y="T11"/>
                  </a:cxn>
                  <a:cxn ang="0">
                    <a:pos x="T12" y="T13"/>
                  </a:cxn>
                </a:cxnLst>
                <a:rect l="0" t="0" r="r" b="b"/>
                <a:pathLst>
                  <a:path w="630" h="729">
                    <a:moveTo>
                      <a:pt x="0" y="181"/>
                    </a:moveTo>
                    <a:lnTo>
                      <a:pt x="0" y="545"/>
                    </a:lnTo>
                    <a:lnTo>
                      <a:pt x="314" y="729"/>
                    </a:lnTo>
                    <a:lnTo>
                      <a:pt x="630" y="545"/>
                    </a:lnTo>
                    <a:lnTo>
                      <a:pt x="630" y="181"/>
                    </a:lnTo>
                    <a:lnTo>
                      <a:pt x="314" y="0"/>
                    </a:lnTo>
                    <a:lnTo>
                      <a:pt x="0" y="181"/>
                    </a:lnTo>
                    <a:close/>
                  </a:path>
                </a:pathLst>
              </a:custGeom>
              <a:solidFill>
                <a:srgbClr val="595959"/>
              </a:solidFill>
              <a:ln>
                <a:solidFill>
                  <a:srgbClr val="FFFFFF"/>
                </a:solidFill>
              </a:ln>
            </p:spPr>
            <p:txBody>
              <a:bodyPr vert="horz" wrap="square" lIns="91440" tIns="45720" rIns="91440" bIns="45720" numCol="1" anchor="t" anchorCtr="0" compatLnSpc="1">
                <a:prstTxWarp prst="textNoShape">
                  <a:avLst/>
                </a:prstTxWarp>
              </a:bodyPr>
              <a:lstStyle/>
              <a:p>
                <a:endParaRPr lang="en-GB"/>
              </a:p>
            </p:txBody>
          </p:sp>
          <p:sp>
            <p:nvSpPr>
              <p:cNvPr id="34" name="Freeform 33">
                <a:extLst>
                  <a:ext uri="{FF2B5EF4-FFF2-40B4-BE49-F238E27FC236}">
                    <a16:creationId xmlns:a16="http://schemas.microsoft.com/office/drawing/2014/main" xmlns="" id="{97DF0013-BD9C-4BC9-B7F8-2B69343D604C}"/>
                  </a:ext>
                </a:extLst>
              </p:cNvPr>
              <p:cNvSpPr>
                <a:spLocks/>
              </p:cNvSpPr>
              <p:nvPr/>
            </p:nvSpPr>
            <p:spPr bwMode="auto">
              <a:xfrm>
                <a:off x="88899" y="101600"/>
                <a:ext cx="822325" cy="947738"/>
              </a:xfrm>
              <a:custGeom>
                <a:avLst/>
                <a:gdLst>
                  <a:gd name="T0" fmla="*/ 4 w 518"/>
                  <a:gd name="T1" fmla="*/ 445 h 597"/>
                  <a:gd name="T2" fmla="*/ 8 w 518"/>
                  <a:gd name="T3" fmla="*/ 445 h 597"/>
                  <a:gd name="T4" fmla="*/ 8 w 518"/>
                  <a:gd name="T5" fmla="*/ 153 h 597"/>
                  <a:gd name="T6" fmla="*/ 258 w 518"/>
                  <a:gd name="T7" fmla="*/ 10 h 597"/>
                  <a:gd name="T8" fmla="*/ 510 w 518"/>
                  <a:gd name="T9" fmla="*/ 153 h 597"/>
                  <a:gd name="T10" fmla="*/ 510 w 518"/>
                  <a:gd name="T11" fmla="*/ 443 h 597"/>
                  <a:gd name="T12" fmla="*/ 258 w 518"/>
                  <a:gd name="T13" fmla="*/ 587 h 597"/>
                  <a:gd name="T14" fmla="*/ 6 w 518"/>
                  <a:gd name="T15" fmla="*/ 441 h 597"/>
                  <a:gd name="T16" fmla="*/ 4 w 518"/>
                  <a:gd name="T17" fmla="*/ 445 h 597"/>
                  <a:gd name="T18" fmla="*/ 8 w 518"/>
                  <a:gd name="T19" fmla="*/ 445 h 597"/>
                  <a:gd name="T20" fmla="*/ 4 w 518"/>
                  <a:gd name="T21" fmla="*/ 445 h 597"/>
                  <a:gd name="T22" fmla="*/ 2 w 518"/>
                  <a:gd name="T23" fmla="*/ 449 h 597"/>
                  <a:gd name="T24" fmla="*/ 258 w 518"/>
                  <a:gd name="T25" fmla="*/ 597 h 597"/>
                  <a:gd name="T26" fmla="*/ 518 w 518"/>
                  <a:gd name="T27" fmla="*/ 447 h 597"/>
                  <a:gd name="T28" fmla="*/ 518 w 518"/>
                  <a:gd name="T29" fmla="*/ 149 h 597"/>
                  <a:gd name="T30" fmla="*/ 258 w 518"/>
                  <a:gd name="T31" fmla="*/ 0 h 597"/>
                  <a:gd name="T32" fmla="*/ 0 w 518"/>
                  <a:gd name="T33" fmla="*/ 149 h 597"/>
                  <a:gd name="T34" fmla="*/ 0 w 518"/>
                  <a:gd name="T35" fmla="*/ 447 h 597"/>
                  <a:gd name="T36" fmla="*/ 2 w 518"/>
                  <a:gd name="T37" fmla="*/ 449 h 597"/>
                  <a:gd name="T38" fmla="*/ 4 w 518"/>
                  <a:gd name="T39" fmla="*/ 44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8" h="597">
                    <a:moveTo>
                      <a:pt x="4" y="445"/>
                    </a:moveTo>
                    <a:lnTo>
                      <a:pt x="8" y="445"/>
                    </a:lnTo>
                    <a:lnTo>
                      <a:pt x="8" y="153"/>
                    </a:lnTo>
                    <a:lnTo>
                      <a:pt x="258" y="10"/>
                    </a:lnTo>
                    <a:lnTo>
                      <a:pt x="510" y="153"/>
                    </a:lnTo>
                    <a:lnTo>
                      <a:pt x="510" y="443"/>
                    </a:lnTo>
                    <a:lnTo>
                      <a:pt x="258" y="587"/>
                    </a:lnTo>
                    <a:lnTo>
                      <a:pt x="6" y="441"/>
                    </a:lnTo>
                    <a:lnTo>
                      <a:pt x="4" y="445"/>
                    </a:lnTo>
                    <a:lnTo>
                      <a:pt x="8" y="445"/>
                    </a:lnTo>
                    <a:lnTo>
                      <a:pt x="4" y="445"/>
                    </a:lnTo>
                    <a:lnTo>
                      <a:pt x="2" y="449"/>
                    </a:lnTo>
                    <a:lnTo>
                      <a:pt x="258" y="597"/>
                    </a:lnTo>
                    <a:lnTo>
                      <a:pt x="518" y="447"/>
                    </a:lnTo>
                    <a:lnTo>
                      <a:pt x="518" y="149"/>
                    </a:lnTo>
                    <a:lnTo>
                      <a:pt x="258" y="0"/>
                    </a:lnTo>
                    <a:lnTo>
                      <a:pt x="0" y="149"/>
                    </a:lnTo>
                    <a:lnTo>
                      <a:pt x="0" y="447"/>
                    </a:lnTo>
                    <a:lnTo>
                      <a:pt x="2" y="449"/>
                    </a:lnTo>
                    <a:lnTo>
                      <a:pt x="4" y="445"/>
                    </a:lnTo>
                    <a:close/>
                  </a:path>
                </a:pathLst>
              </a:custGeom>
              <a:solidFill>
                <a:schemeClr val="bg1"/>
              </a:solidFill>
              <a:ln>
                <a:solidFill>
                  <a:srgbClr val="FFFFFF"/>
                </a:solidFill>
              </a:ln>
            </p:spPr>
            <p:txBody>
              <a:bodyPr vert="horz" wrap="square" lIns="91440" tIns="45720" rIns="91440" bIns="45720" numCol="1" anchor="t" anchorCtr="0" compatLnSpc="1">
                <a:prstTxWarp prst="textNoShape">
                  <a:avLst/>
                </a:prstTxWarp>
              </a:bodyPr>
              <a:lstStyle/>
              <a:p>
                <a:endParaRPr lang="en-GB"/>
              </a:p>
            </p:txBody>
          </p:sp>
        </p:grpSp>
        <p:grpSp>
          <p:nvGrpSpPr>
            <p:cNvPr id="12" name="Group 11"/>
            <p:cNvGrpSpPr/>
            <p:nvPr/>
          </p:nvGrpSpPr>
          <p:grpSpPr>
            <a:xfrm>
              <a:off x="207924" y="1656578"/>
              <a:ext cx="1921001" cy="1911990"/>
              <a:chOff x="207923" y="1656575"/>
              <a:chExt cx="1920999" cy="1911992"/>
            </a:xfrm>
          </p:grpSpPr>
          <p:pic>
            <p:nvPicPr>
              <p:cNvPr id="28" name="Graphic 6" descr="Walk">
                <a:extLst>
                  <a:ext uri="{FF2B5EF4-FFF2-40B4-BE49-F238E27FC236}">
                    <a16:creationId xmlns:a16="http://schemas.microsoft.com/office/drawing/2014/main" xmlns="" id="{8EA468E3-317F-434D-A9E2-E0FB7DEE83A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20090" y="1670638"/>
                <a:ext cx="1899194" cy="1897929"/>
              </a:xfrm>
              <a:prstGeom prst="rect">
                <a:avLst/>
              </a:prstGeom>
            </p:spPr>
          </p:pic>
          <p:pic>
            <p:nvPicPr>
              <p:cNvPr id="29" name="Graphic 6" descr="Walk">
                <a:extLst>
                  <a:ext uri="{FF2B5EF4-FFF2-40B4-BE49-F238E27FC236}">
                    <a16:creationId xmlns:a16="http://schemas.microsoft.com/office/drawing/2014/main" xmlns="" id="{8EA468E3-317F-434D-A9E2-E0FB7DEE83A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20090" y="1656575"/>
                <a:ext cx="1899194" cy="1897935"/>
              </a:xfrm>
              <a:prstGeom prst="rect">
                <a:avLst/>
              </a:prstGeom>
            </p:spPr>
          </p:pic>
          <p:pic>
            <p:nvPicPr>
              <p:cNvPr id="30" name="Graphic 6" descr="Walk">
                <a:extLst>
                  <a:ext uri="{FF2B5EF4-FFF2-40B4-BE49-F238E27FC236}">
                    <a16:creationId xmlns:a16="http://schemas.microsoft.com/office/drawing/2014/main" xmlns="" id="{8EA468E3-317F-434D-A9E2-E0FB7DEE83A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20090" y="1670632"/>
                <a:ext cx="1899194" cy="1897935"/>
              </a:xfrm>
              <a:prstGeom prst="rect">
                <a:avLst/>
              </a:prstGeom>
            </p:spPr>
          </p:pic>
          <p:pic>
            <p:nvPicPr>
              <p:cNvPr id="31" name="Graphic 6" descr="Walk">
                <a:extLst>
                  <a:ext uri="{FF2B5EF4-FFF2-40B4-BE49-F238E27FC236}">
                    <a16:creationId xmlns:a16="http://schemas.microsoft.com/office/drawing/2014/main" xmlns="" id="{8EA468E3-317F-434D-A9E2-E0FB7DEE83A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7923" y="1663603"/>
                <a:ext cx="1899194" cy="1897935"/>
              </a:xfrm>
              <a:prstGeom prst="rect">
                <a:avLst/>
              </a:prstGeom>
            </p:spPr>
          </p:pic>
          <p:pic>
            <p:nvPicPr>
              <p:cNvPr id="32" name="Graphic 6" descr="Walk">
                <a:extLst>
                  <a:ext uri="{FF2B5EF4-FFF2-40B4-BE49-F238E27FC236}">
                    <a16:creationId xmlns:a16="http://schemas.microsoft.com/office/drawing/2014/main" xmlns="" id="{8EA468E3-317F-434D-A9E2-E0FB7DEE83A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29728" y="1663603"/>
                <a:ext cx="1899194" cy="1897935"/>
              </a:xfrm>
              <a:prstGeom prst="rect">
                <a:avLst/>
              </a:prstGeom>
            </p:spPr>
          </p:pic>
        </p:grpSp>
        <p:grpSp>
          <p:nvGrpSpPr>
            <p:cNvPr id="13" name="Group 12"/>
            <p:cNvGrpSpPr/>
            <p:nvPr/>
          </p:nvGrpSpPr>
          <p:grpSpPr>
            <a:xfrm>
              <a:off x="2148543" y="1939644"/>
              <a:ext cx="1654760" cy="1645927"/>
              <a:chOff x="2148540" y="1939646"/>
              <a:chExt cx="1654758" cy="1645928"/>
            </a:xfrm>
          </p:grpSpPr>
          <p:pic>
            <p:nvPicPr>
              <p:cNvPr id="23" name="Graphic 6" descr="Walk">
                <a:extLst>
                  <a:ext uri="{FF2B5EF4-FFF2-40B4-BE49-F238E27FC236}">
                    <a16:creationId xmlns:a16="http://schemas.microsoft.com/office/drawing/2014/main" xmlns="" id="{5E12B0BB-BA31-49E6-AA9C-94053FBA4FB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160707" y="1953709"/>
                <a:ext cx="1632953" cy="1631865"/>
              </a:xfrm>
              <a:prstGeom prst="rect">
                <a:avLst/>
              </a:prstGeom>
            </p:spPr>
          </p:pic>
          <p:pic>
            <p:nvPicPr>
              <p:cNvPr id="24" name="Graphic 6" descr="Walk">
                <a:extLst>
                  <a:ext uri="{FF2B5EF4-FFF2-40B4-BE49-F238E27FC236}">
                    <a16:creationId xmlns:a16="http://schemas.microsoft.com/office/drawing/2014/main" xmlns="" id="{5E12B0BB-BA31-49E6-AA9C-94053FBA4FB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160707" y="1939646"/>
                <a:ext cx="1632953" cy="1631871"/>
              </a:xfrm>
              <a:prstGeom prst="rect">
                <a:avLst/>
              </a:prstGeom>
            </p:spPr>
          </p:pic>
          <p:pic>
            <p:nvPicPr>
              <p:cNvPr id="25" name="Graphic 6" descr="Walk">
                <a:extLst>
                  <a:ext uri="{FF2B5EF4-FFF2-40B4-BE49-F238E27FC236}">
                    <a16:creationId xmlns:a16="http://schemas.microsoft.com/office/drawing/2014/main" xmlns="" id="{5E12B0BB-BA31-49E6-AA9C-94053FBA4FB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160707" y="1953703"/>
                <a:ext cx="1632953" cy="1631871"/>
              </a:xfrm>
              <a:prstGeom prst="rect">
                <a:avLst/>
              </a:prstGeom>
            </p:spPr>
          </p:pic>
          <p:pic>
            <p:nvPicPr>
              <p:cNvPr id="26" name="Graphic 6" descr="Walk">
                <a:extLst>
                  <a:ext uri="{FF2B5EF4-FFF2-40B4-BE49-F238E27FC236}">
                    <a16:creationId xmlns:a16="http://schemas.microsoft.com/office/drawing/2014/main" xmlns="" id="{5E12B0BB-BA31-49E6-AA9C-94053FBA4FB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148540" y="1946674"/>
                <a:ext cx="1632953" cy="1631871"/>
              </a:xfrm>
              <a:prstGeom prst="rect">
                <a:avLst/>
              </a:prstGeom>
            </p:spPr>
          </p:pic>
          <p:pic>
            <p:nvPicPr>
              <p:cNvPr id="27" name="Graphic 6" descr="Walk">
                <a:extLst>
                  <a:ext uri="{FF2B5EF4-FFF2-40B4-BE49-F238E27FC236}">
                    <a16:creationId xmlns:a16="http://schemas.microsoft.com/office/drawing/2014/main" xmlns="" id="{5E12B0BB-BA31-49E6-AA9C-94053FBA4FB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170345" y="1946674"/>
                <a:ext cx="1632953" cy="1631865"/>
              </a:xfrm>
              <a:prstGeom prst="rect">
                <a:avLst/>
              </a:prstGeom>
            </p:spPr>
          </p:pic>
        </p:grpSp>
        <p:grpSp>
          <p:nvGrpSpPr>
            <p:cNvPr id="14" name="Group 13"/>
            <p:cNvGrpSpPr/>
            <p:nvPr/>
          </p:nvGrpSpPr>
          <p:grpSpPr>
            <a:xfrm>
              <a:off x="1403991" y="2056779"/>
              <a:ext cx="1406265" cy="1397599"/>
              <a:chOff x="1403988" y="2056780"/>
              <a:chExt cx="1406264" cy="1397600"/>
            </a:xfrm>
          </p:grpSpPr>
          <p:pic>
            <p:nvPicPr>
              <p:cNvPr id="18" name="Graphic 6" descr="Walk">
                <a:extLst>
                  <a:ext uri="{FF2B5EF4-FFF2-40B4-BE49-F238E27FC236}">
                    <a16:creationId xmlns:a16="http://schemas.microsoft.com/office/drawing/2014/main" xmlns="" id="{3942595E-DE0A-4380-922E-CAAB5009368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16155" y="2070843"/>
                <a:ext cx="1384459" cy="1383537"/>
              </a:xfrm>
              <a:prstGeom prst="rect">
                <a:avLst/>
              </a:prstGeom>
            </p:spPr>
          </p:pic>
          <p:pic>
            <p:nvPicPr>
              <p:cNvPr id="19" name="Graphic 6" descr="Walk">
                <a:extLst>
                  <a:ext uri="{FF2B5EF4-FFF2-40B4-BE49-F238E27FC236}">
                    <a16:creationId xmlns:a16="http://schemas.microsoft.com/office/drawing/2014/main" xmlns="" id="{3942595E-DE0A-4380-922E-CAAB5009368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16155" y="2056780"/>
                <a:ext cx="1384459" cy="1383543"/>
              </a:xfrm>
              <a:prstGeom prst="rect">
                <a:avLst/>
              </a:prstGeom>
            </p:spPr>
          </p:pic>
          <p:pic>
            <p:nvPicPr>
              <p:cNvPr id="20" name="Graphic 6" descr="Walk">
                <a:extLst>
                  <a:ext uri="{FF2B5EF4-FFF2-40B4-BE49-F238E27FC236}">
                    <a16:creationId xmlns:a16="http://schemas.microsoft.com/office/drawing/2014/main" xmlns="" id="{3942595E-DE0A-4380-922E-CAAB5009368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16155" y="2070837"/>
                <a:ext cx="1384459" cy="1383543"/>
              </a:xfrm>
              <a:prstGeom prst="rect">
                <a:avLst/>
              </a:prstGeom>
            </p:spPr>
          </p:pic>
          <p:pic>
            <p:nvPicPr>
              <p:cNvPr id="21" name="Graphic 6" descr="Walk">
                <a:extLst>
                  <a:ext uri="{FF2B5EF4-FFF2-40B4-BE49-F238E27FC236}">
                    <a16:creationId xmlns:a16="http://schemas.microsoft.com/office/drawing/2014/main" xmlns="" id="{3942595E-DE0A-4380-922E-CAAB5009368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03988" y="2063808"/>
                <a:ext cx="1384459" cy="1383543"/>
              </a:xfrm>
              <a:prstGeom prst="rect">
                <a:avLst/>
              </a:prstGeom>
            </p:spPr>
          </p:pic>
          <p:pic>
            <p:nvPicPr>
              <p:cNvPr id="22" name="Graphic 6" descr="Walk">
                <a:extLst>
                  <a:ext uri="{FF2B5EF4-FFF2-40B4-BE49-F238E27FC236}">
                    <a16:creationId xmlns:a16="http://schemas.microsoft.com/office/drawing/2014/main" xmlns="" id="{3942595E-DE0A-4380-922E-CAAB5009368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5793" y="2063808"/>
                <a:ext cx="1384459" cy="1383537"/>
              </a:xfrm>
              <a:prstGeom prst="rect">
                <a:avLst/>
              </a:prstGeom>
            </p:spPr>
          </p:pic>
        </p:grpSp>
        <p:grpSp>
          <p:nvGrpSpPr>
            <p:cNvPr id="15" name="Group 14"/>
            <p:cNvGrpSpPr/>
            <p:nvPr/>
          </p:nvGrpSpPr>
          <p:grpSpPr>
            <a:xfrm>
              <a:off x="3281175" y="1932615"/>
              <a:ext cx="716258" cy="987592"/>
              <a:chOff x="3281187" y="1932613"/>
              <a:chExt cx="716258" cy="987593"/>
            </a:xfrm>
          </p:grpSpPr>
          <p:cxnSp>
            <p:nvCxnSpPr>
              <p:cNvPr id="16" name="Straight Arrow Connector 15">
                <a:extLst>
                  <a:ext uri="{FF2B5EF4-FFF2-40B4-BE49-F238E27FC236}">
                    <a16:creationId xmlns:a16="http://schemas.microsoft.com/office/drawing/2014/main" xmlns="" id="{CE5D5824-A325-4602-A6A3-6E9B129EC376}"/>
                  </a:ext>
                </a:extLst>
              </p:cNvPr>
              <p:cNvCxnSpPr/>
              <p:nvPr/>
            </p:nvCxnSpPr>
            <p:spPr>
              <a:xfrm flipH="1">
                <a:off x="3281187" y="1932613"/>
                <a:ext cx="120829" cy="987593"/>
              </a:xfrm>
              <a:prstGeom prst="straightConnector1">
                <a:avLst/>
              </a:prstGeom>
              <a:noFill/>
              <a:ln w="28575" cap="flat" cmpd="sng" algn="ctr">
                <a:solidFill>
                  <a:sysClr val="window" lastClr="FFFFFF"/>
                </a:solidFill>
                <a:prstDash val="solid"/>
                <a:miter lim="800000"/>
              </a:ln>
              <a:effectLst/>
            </p:spPr>
          </p:cxnSp>
          <p:sp>
            <p:nvSpPr>
              <p:cNvPr id="17" name="Arrow: Pentagon 13">
                <a:extLst>
                  <a:ext uri="{FF2B5EF4-FFF2-40B4-BE49-F238E27FC236}">
                    <a16:creationId xmlns:a16="http://schemas.microsoft.com/office/drawing/2014/main" xmlns="" id="{914BB345-66DF-4B60-B6F4-52CAC1793130}"/>
                  </a:ext>
                </a:extLst>
              </p:cNvPr>
              <p:cNvSpPr/>
              <p:nvPr/>
            </p:nvSpPr>
            <p:spPr>
              <a:xfrm rot="480000">
                <a:off x="3356431" y="1962890"/>
                <a:ext cx="641014" cy="277790"/>
              </a:xfrm>
              <a:prstGeom prst="homePlate">
                <a:avLst/>
              </a:prstGeom>
              <a:solidFill>
                <a:sysClr val="window" lastClr="FFFFFF"/>
              </a:solidFill>
              <a:ln w="12700" cap="flat" cmpd="sng" algn="ctr">
                <a:noFill/>
                <a:prstDash val="solid"/>
                <a:miter lim="800000"/>
              </a:ln>
              <a:effectLst/>
            </p:spPr>
            <p:txBody>
              <a:bodyPr rtlCol="0" anchor="ctr"/>
              <a:lstStyle/>
              <a:p>
                <a:endParaRPr lang="en-GB"/>
              </a:p>
            </p:txBody>
          </p:sp>
        </p:grpSp>
      </p:grpSp>
      <p:sp>
        <p:nvSpPr>
          <p:cNvPr id="35" name="Rectangle 34"/>
          <p:cNvSpPr/>
          <p:nvPr userDrawn="1"/>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a:stretch>
            <a:fillRect/>
          </a:stretch>
        </p:blipFill>
        <p:spPr>
          <a:xfrm>
            <a:off x="8630113" y="6374080"/>
            <a:ext cx="2804346" cy="186956"/>
          </a:xfrm>
          <a:prstGeom prst="rect">
            <a:avLst/>
          </a:prstGeom>
        </p:spPr>
      </p:pic>
      <p:pic>
        <p:nvPicPr>
          <p:cNvPr id="37" name="Picture 36" descr="1.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828633"/>
            <a:ext cx="12209380" cy="1029367"/>
          </a:xfrm>
          <a:prstGeom prst="rect">
            <a:avLst/>
          </a:prstGeom>
        </p:spPr>
      </p:pic>
      <p:sp>
        <p:nvSpPr>
          <p:cNvPr id="38" name="Text Box 8"/>
          <p:cNvSpPr txBox="1"/>
          <p:nvPr userDrawn="1"/>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39" name="Title 1"/>
          <p:cNvSpPr txBox="1">
            <a:spLocks/>
          </p:cNvSpPr>
          <p:nvPr userDrawn="1"/>
        </p:nvSpPr>
        <p:spPr bwMode="auto">
          <a:xfrm>
            <a:off x="1169972" y="81739"/>
            <a:ext cx="10576210" cy="78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kern="0">
                <a:solidFill>
                  <a:schemeClr val="bg1"/>
                </a:solidFill>
              </a:rPr>
              <a:t>Leadership in STEM</a:t>
            </a:r>
          </a:p>
        </p:txBody>
      </p:sp>
    </p:spTree>
    <p:extLst>
      <p:ext uri="{BB962C8B-B14F-4D97-AF65-F5344CB8AC3E}">
        <p14:creationId xmlns:p14="http://schemas.microsoft.com/office/powerpoint/2010/main" val="1532719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21441F6-59A2-44BB-91D0-3C66CEB99441}" type="datetimeFigureOut">
              <a:rPr lang="en-GB" smtClean="0"/>
              <a:t>20/01/2020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DAE3C3-9E43-4C9F-9BB3-18D9E4C3D899}" type="slidenum">
              <a:rPr lang="en-GB" smtClean="0"/>
              <a:t>‹#›</a:t>
            </a:fld>
            <a:endParaRPr lang="en-GB"/>
          </a:p>
        </p:txBody>
      </p:sp>
    </p:spTree>
    <p:extLst>
      <p:ext uri="{BB962C8B-B14F-4D97-AF65-F5344CB8AC3E}">
        <p14:creationId xmlns:p14="http://schemas.microsoft.com/office/powerpoint/2010/main" val="3617644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21441F6-59A2-44BB-91D0-3C66CEB99441}" type="datetimeFigureOut">
              <a:rPr lang="en-GB" smtClean="0"/>
              <a:t>20/01/2020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DAE3C3-9E43-4C9F-9BB3-18D9E4C3D899}" type="slidenum">
              <a:rPr lang="en-GB" smtClean="0"/>
              <a:t>‹#›</a:t>
            </a:fld>
            <a:endParaRPr lang="en-GB"/>
          </a:p>
        </p:txBody>
      </p:sp>
    </p:spTree>
    <p:extLst>
      <p:ext uri="{BB962C8B-B14F-4D97-AF65-F5344CB8AC3E}">
        <p14:creationId xmlns:p14="http://schemas.microsoft.com/office/powerpoint/2010/main" val="2861528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441F6-59A2-44BB-91D0-3C66CEB99441}" type="datetimeFigureOut">
              <a:rPr lang="en-GB" smtClean="0"/>
              <a:t>20/01/2020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DAE3C3-9E43-4C9F-9BB3-18D9E4C3D899}" type="slidenum">
              <a:rPr lang="en-GB" smtClean="0"/>
              <a:t>‹#›</a:t>
            </a:fld>
            <a:endParaRPr lang="en-GB"/>
          </a:p>
        </p:txBody>
      </p:sp>
    </p:spTree>
    <p:extLst>
      <p:ext uri="{BB962C8B-B14F-4D97-AF65-F5344CB8AC3E}">
        <p14:creationId xmlns:p14="http://schemas.microsoft.com/office/powerpoint/2010/main" val="2079950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1441F6-59A2-44BB-91D0-3C66CEB99441}" type="datetimeFigureOut">
              <a:rPr lang="en-GB" smtClean="0"/>
              <a:t>20/01/2020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DAE3C3-9E43-4C9F-9BB3-18D9E4C3D899}" type="slidenum">
              <a:rPr lang="en-GB" smtClean="0"/>
              <a:t>‹#›</a:t>
            </a:fld>
            <a:endParaRPr lang="en-GB"/>
          </a:p>
        </p:txBody>
      </p:sp>
    </p:spTree>
    <p:extLst>
      <p:ext uri="{BB962C8B-B14F-4D97-AF65-F5344CB8AC3E}">
        <p14:creationId xmlns:p14="http://schemas.microsoft.com/office/powerpoint/2010/main" val="1836751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1441F6-59A2-44BB-91D0-3C66CEB99441}" type="datetimeFigureOut">
              <a:rPr lang="en-GB" smtClean="0"/>
              <a:t>20/01/2020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DAE3C3-9E43-4C9F-9BB3-18D9E4C3D899}" type="slidenum">
              <a:rPr lang="en-GB" smtClean="0"/>
              <a:t>‹#›</a:t>
            </a:fld>
            <a:endParaRPr lang="en-GB"/>
          </a:p>
        </p:txBody>
      </p:sp>
    </p:spTree>
    <p:extLst>
      <p:ext uri="{BB962C8B-B14F-4D97-AF65-F5344CB8AC3E}">
        <p14:creationId xmlns:p14="http://schemas.microsoft.com/office/powerpoint/2010/main" val="709110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1441F6-59A2-44BB-91D0-3C66CEB99441}" type="datetimeFigureOut">
              <a:rPr lang="en-GB" smtClean="0"/>
              <a:t>20/01/2020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DAE3C3-9E43-4C9F-9BB3-18D9E4C3D899}" type="slidenum">
              <a:rPr lang="en-GB" smtClean="0"/>
              <a:t>‹#›</a:t>
            </a:fld>
            <a:endParaRPr lang="en-GB"/>
          </a:p>
        </p:txBody>
      </p:sp>
    </p:spTree>
    <p:extLst>
      <p:ext uri="{BB962C8B-B14F-4D97-AF65-F5344CB8AC3E}">
        <p14:creationId xmlns:p14="http://schemas.microsoft.com/office/powerpoint/2010/main" val="1017975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1441F6-59A2-44BB-91D0-3C66CEB99441}" type="datetimeFigureOut">
              <a:rPr lang="en-GB" smtClean="0"/>
              <a:t>20/01/2020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DAE3C3-9E43-4C9F-9BB3-18D9E4C3D899}" type="slidenum">
              <a:rPr lang="en-GB" smtClean="0"/>
              <a:t>‹#›</a:t>
            </a:fld>
            <a:endParaRPr lang="en-GB"/>
          </a:p>
        </p:txBody>
      </p:sp>
    </p:spTree>
    <p:extLst>
      <p:ext uri="{BB962C8B-B14F-4D97-AF65-F5344CB8AC3E}">
        <p14:creationId xmlns:p14="http://schemas.microsoft.com/office/powerpoint/2010/main" val="3291499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59" name="Rectangle 58"/>
          <p:cNvSpPr/>
          <p:nvPr userDrawn="1"/>
        </p:nvSpPr>
        <p:spPr>
          <a:xfrm>
            <a:off x="0" y="0"/>
            <a:ext cx="12192000" cy="1016000"/>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descr="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28633"/>
            <a:ext cx="12209380" cy="1029367"/>
          </a:xfrm>
          <a:prstGeom prst="rect">
            <a:avLst/>
          </a:prstGeom>
        </p:spPr>
      </p:pic>
      <p:sp>
        <p:nvSpPr>
          <p:cNvPr id="58" name="Text Box 8"/>
          <p:cNvSpPr txBox="1"/>
          <p:nvPr userDrawn="1"/>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grpSp>
        <p:nvGrpSpPr>
          <p:cNvPr id="61" name="Group 60"/>
          <p:cNvGrpSpPr/>
          <p:nvPr userDrawn="1"/>
        </p:nvGrpSpPr>
        <p:grpSpPr>
          <a:xfrm>
            <a:off x="216051" y="75282"/>
            <a:ext cx="737870" cy="853440"/>
            <a:chOff x="0" y="0"/>
            <a:chExt cx="737870" cy="853440"/>
          </a:xfrm>
        </p:grpSpPr>
        <p:grpSp>
          <p:nvGrpSpPr>
            <p:cNvPr id="62" name="Group 61"/>
            <p:cNvGrpSpPr/>
            <p:nvPr/>
          </p:nvGrpSpPr>
          <p:grpSpPr>
            <a:xfrm>
              <a:off x="0" y="0"/>
              <a:ext cx="737870" cy="853440"/>
              <a:chOff x="0" y="0"/>
              <a:chExt cx="1000125" cy="1156970"/>
            </a:xfrm>
          </p:grpSpPr>
          <p:grpSp>
            <p:nvGrpSpPr>
              <p:cNvPr id="73" name="Group 72"/>
              <p:cNvGrpSpPr/>
              <p:nvPr/>
            </p:nvGrpSpPr>
            <p:grpSpPr>
              <a:xfrm>
                <a:off x="0" y="0"/>
                <a:ext cx="1000125" cy="1156970"/>
                <a:chOff x="0" y="0"/>
                <a:chExt cx="1000125" cy="1157288"/>
              </a:xfrm>
            </p:grpSpPr>
            <p:sp>
              <p:nvSpPr>
                <p:cNvPr id="75" name="Freeform 74">
                  <a:extLst>
                    <a:ext uri="{FF2B5EF4-FFF2-40B4-BE49-F238E27FC236}">
                      <a16:creationId xmlns:a16="http://schemas.microsoft.com/office/drawing/2014/main" xmlns="" id="{F92A2657-32AE-4649-A050-9DF351C8A444}"/>
                    </a:ext>
                  </a:extLst>
                </p:cNvPr>
                <p:cNvSpPr>
                  <a:spLocks/>
                </p:cNvSpPr>
                <p:nvPr/>
              </p:nvSpPr>
              <p:spPr bwMode="auto">
                <a:xfrm>
                  <a:off x="0" y="0"/>
                  <a:ext cx="1000125" cy="1157288"/>
                </a:xfrm>
                <a:custGeom>
                  <a:avLst/>
                  <a:gdLst>
                    <a:gd name="T0" fmla="*/ 0 w 630"/>
                    <a:gd name="T1" fmla="*/ 181 h 729"/>
                    <a:gd name="T2" fmla="*/ 0 w 630"/>
                    <a:gd name="T3" fmla="*/ 545 h 729"/>
                    <a:gd name="T4" fmla="*/ 314 w 630"/>
                    <a:gd name="T5" fmla="*/ 729 h 729"/>
                    <a:gd name="T6" fmla="*/ 630 w 630"/>
                    <a:gd name="T7" fmla="*/ 545 h 729"/>
                    <a:gd name="T8" fmla="*/ 630 w 630"/>
                    <a:gd name="T9" fmla="*/ 181 h 729"/>
                    <a:gd name="T10" fmla="*/ 314 w 630"/>
                    <a:gd name="T11" fmla="*/ 0 h 729"/>
                    <a:gd name="T12" fmla="*/ 0 w 630"/>
                    <a:gd name="T13" fmla="*/ 181 h 729"/>
                  </a:gdLst>
                  <a:ahLst/>
                  <a:cxnLst>
                    <a:cxn ang="0">
                      <a:pos x="T0" y="T1"/>
                    </a:cxn>
                    <a:cxn ang="0">
                      <a:pos x="T2" y="T3"/>
                    </a:cxn>
                    <a:cxn ang="0">
                      <a:pos x="T4" y="T5"/>
                    </a:cxn>
                    <a:cxn ang="0">
                      <a:pos x="T6" y="T7"/>
                    </a:cxn>
                    <a:cxn ang="0">
                      <a:pos x="T8" y="T9"/>
                    </a:cxn>
                    <a:cxn ang="0">
                      <a:pos x="T10" y="T11"/>
                    </a:cxn>
                    <a:cxn ang="0">
                      <a:pos x="T12" y="T13"/>
                    </a:cxn>
                  </a:cxnLst>
                  <a:rect l="0" t="0" r="r" b="b"/>
                  <a:pathLst>
                    <a:path w="630" h="729">
                      <a:moveTo>
                        <a:pt x="0" y="181"/>
                      </a:moveTo>
                      <a:lnTo>
                        <a:pt x="0" y="545"/>
                      </a:lnTo>
                      <a:lnTo>
                        <a:pt x="314" y="729"/>
                      </a:lnTo>
                      <a:lnTo>
                        <a:pt x="630" y="545"/>
                      </a:lnTo>
                      <a:lnTo>
                        <a:pt x="630" y="181"/>
                      </a:lnTo>
                      <a:lnTo>
                        <a:pt x="314" y="0"/>
                      </a:lnTo>
                      <a:lnTo>
                        <a:pt x="0" y="181"/>
                      </a:lnTo>
                      <a:close/>
                    </a:path>
                  </a:pathLst>
                </a:custGeom>
                <a:solidFill>
                  <a:srgbClr val="595959"/>
                </a:solidFill>
                <a:ln>
                  <a:solidFill>
                    <a:srgbClr val="FFFFFF"/>
                  </a:solidFill>
                </a:ln>
              </p:spPr>
              <p:txBody>
                <a:bodyPr vert="horz" wrap="square" lIns="91440" tIns="45720" rIns="91440" bIns="45720" numCol="1" anchor="t" anchorCtr="0" compatLnSpc="1">
                  <a:prstTxWarp prst="textNoShape">
                    <a:avLst/>
                  </a:prstTxWarp>
                </a:bodyPr>
                <a:lstStyle/>
                <a:p>
                  <a:endParaRPr lang="en-GB"/>
                </a:p>
              </p:txBody>
            </p:sp>
            <p:sp>
              <p:nvSpPr>
                <p:cNvPr id="76" name="Freeform 75">
                  <a:extLst>
                    <a:ext uri="{FF2B5EF4-FFF2-40B4-BE49-F238E27FC236}">
                      <a16:creationId xmlns:a16="http://schemas.microsoft.com/office/drawing/2014/main" xmlns="" id="{97DF0013-BD9C-4BC9-B7F8-2B69343D604C}"/>
                    </a:ext>
                  </a:extLst>
                </p:cNvPr>
                <p:cNvSpPr>
                  <a:spLocks/>
                </p:cNvSpPr>
                <p:nvPr/>
              </p:nvSpPr>
              <p:spPr bwMode="auto">
                <a:xfrm>
                  <a:off x="88899" y="101600"/>
                  <a:ext cx="822325" cy="947738"/>
                </a:xfrm>
                <a:custGeom>
                  <a:avLst/>
                  <a:gdLst>
                    <a:gd name="T0" fmla="*/ 4 w 518"/>
                    <a:gd name="T1" fmla="*/ 445 h 597"/>
                    <a:gd name="T2" fmla="*/ 8 w 518"/>
                    <a:gd name="T3" fmla="*/ 445 h 597"/>
                    <a:gd name="T4" fmla="*/ 8 w 518"/>
                    <a:gd name="T5" fmla="*/ 153 h 597"/>
                    <a:gd name="T6" fmla="*/ 258 w 518"/>
                    <a:gd name="T7" fmla="*/ 10 h 597"/>
                    <a:gd name="T8" fmla="*/ 510 w 518"/>
                    <a:gd name="T9" fmla="*/ 153 h 597"/>
                    <a:gd name="T10" fmla="*/ 510 w 518"/>
                    <a:gd name="T11" fmla="*/ 443 h 597"/>
                    <a:gd name="T12" fmla="*/ 258 w 518"/>
                    <a:gd name="T13" fmla="*/ 587 h 597"/>
                    <a:gd name="T14" fmla="*/ 6 w 518"/>
                    <a:gd name="T15" fmla="*/ 441 h 597"/>
                    <a:gd name="T16" fmla="*/ 4 w 518"/>
                    <a:gd name="T17" fmla="*/ 445 h 597"/>
                    <a:gd name="T18" fmla="*/ 8 w 518"/>
                    <a:gd name="T19" fmla="*/ 445 h 597"/>
                    <a:gd name="T20" fmla="*/ 4 w 518"/>
                    <a:gd name="T21" fmla="*/ 445 h 597"/>
                    <a:gd name="T22" fmla="*/ 2 w 518"/>
                    <a:gd name="T23" fmla="*/ 449 h 597"/>
                    <a:gd name="T24" fmla="*/ 258 w 518"/>
                    <a:gd name="T25" fmla="*/ 597 h 597"/>
                    <a:gd name="T26" fmla="*/ 518 w 518"/>
                    <a:gd name="T27" fmla="*/ 447 h 597"/>
                    <a:gd name="T28" fmla="*/ 518 w 518"/>
                    <a:gd name="T29" fmla="*/ 149 h 597"/>
                    <a:gd name="T30" fmla="*/ 258 w 518"/>
                    <a:gd name="T31" fmla="*/ 0 h 597"/>
                    <a:gd name="T32" fmla="*/ 0 w 518"/>
                    <a:gd name="T33" fmla="*/ 149 h 597"/>
                    <a:gd name="T34" fmla="*/ 0 w 518"/>
                    <a:gd name="T35" fmla="*/ 447 h 597"/>
                    <a:gd name="T36" fmla="*/ 2 w 518"/>
                    <a:gd name="T37" fmla="*/ 449 h 597"/>
                    <a:gd name="T38" fmla="*/ 4 w 518"/>
                    <a:gd name="T39" fmla="*/ 44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8" h="597">
                      <a:moveTo>
                        <a:pt x="4" y="445"/>
                      </a:moveTo>
                      <a:lnTo>
                        <a:pt x="8" y="445"/>
                      </a:lnTo>
                      <a:lnTo>
                        <a:pt x="8" y="153"/>
                      </a:lnTo>
                      <a:lnTo>
                        <a:pt x="258" y="10"/>
                      </a:lnTo>
                      <a:lnTo>
                        <a:pt x="510" y="153"/>
                      </a:lnTo>
                      <a:lnTo>
                        <a:pt x="510" y="443"/>
                      </a:lnTo>
                      <a:lnTo>
                        <a:pt x="258" y="587"/>
                      </a:lnTo>
                      <a:lnTo>
                        <a:pt x="6" y="441"/>
                      </a:lnTo>
                      <a:lnTo>
                        <a:pt x="4" y="445"/>
                      </a:lnTo>
                      <a:lnTo>
                        <a:pt x="8" y="445"/>
                      </a:lnTo>
                      <a:lnTo>
                        <a:pt x="4" y="445"/>
                      </a:lnTo>
                      <a:lnTo>
                        <a:pt x="2" y="449"/>
                      </a:lnTo>
                      <a:lnTo>
                        <a:pt x="258" y="597"/>
                      </a:lnTo>
                      <a:lnTo>
                        <a:pt x="518" y="447"/>
                      </a:lnTo>
                      <a:lnTo>
                        <a:pt x="518" y="149"/>
                      </a:lnTo>
                      <a:lnTo>
                        <a:pt x="258" y="0"/>
                      </a:lnTo>
                      <a:lnTo>
                        <a:pt x="0" y="149"/>
                      </a:lnTo>
                      <a:lnTo>
                        <a:pt x="0" y="447"/>
                      </a:lnTo>
                      <a:lnTo>
                        <a:pt x="2" y="449"/>
                      </a:lnTo>
                      <a:lnTo>
                        <a:pt x="4" y="445"/>
                      </a:lnTo>
                      <a:close/>
                    </a:path>
                  </a:pathLst>
                </a:custGeom>
                <a:solidFill>
                  <a:srgbClr val="FFFFFF"/>
                </a:solidFill>
                <a:ln>
                  <a:solidFill>
                    <a:srgbClr val="FFFFFF"/>
                  </a:solidFill>
                </a:ln>
              </p:spPr>
              <p:txBody>
                <a:bodyPr vert="horz" wrap="square" lIns="91440" tIns="45720" rIns="91440" bIns="45720" numCol="1" anchor="t" anchorCtr="0" compatLnSpc="1">
                  <a:prstTxWarp prst="textNoShape">
                    <a:avLst/>
                  </a:prstTxWarp>
                </a:bodyPr>
                <a:lstStyle/>
                <a:p>
                  <a:endParaRPr lang="en-GB"/>
                </a:p>
              </p:txBody>
            </p:sp>
          </p:grpSp>
          <p:sp>
            <p:nvSpPr>
              <p:cNvPr id="74" name="Oval 73">
                <a:extLst>
                  <a:ext uri="{FF2B5EF4-FFF2-40B4-BE49-F238E27FC236}">
                    <a16:creationId xmlns:a16="http://schemas.microsoft.com/office/drawing/2014/main" xmlns="" id="{B1C7585C-B502-4220-8CB3-8DBAE4772390}"/>
                  </a:ext>
                </a:extLst>
              </p:cNvPr>
              <p:cNvSpPr>
                <a:spLocks noChangeArrowheads="1"/>
              </p:cNvSpPr>
              <p:nvPr/>
            </p:nvSpPr>
            <p:spPr bwMode="auto">
              <a:xfrm>
                <a:off x="182016" y="234016"/>
                <a:ext cx="628650" cy="628650"/>
              </a:xfrm>
              <a:prstGeom prst="ellipse">
                <a:avLst/>
              </a:prstGeom>
              <a:no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63" name="Group 62"/>
            <p:cNvGrpSpPr/>
            <p:nvPr/>
          </p:nvGrpSpPr>
          <p:grpSpPr>
            <a:xfrm>
              <a:off x="100011" y="223836"/>
              <a:ext cx="534669" cy="413613"/>
              <a:chOff x="100011" y="223836"/>
              <a:chExt cx="534669" cy="413613"/>
            </a:xfrm>
          </p:grpSpPr>
          <p:grpSp>
            <p:nvGrpSpPr>
              <p:cNvPr id="64" name="Group 63" descr="male shape">
                <a:extLst>
                  <a:ext uri="{FF2B5EF4-FFF2-40B4-BE49-F238E27FC236}">
                    <a16:creationId xmlns:a16="http://schemas.microsoft.com/office/drawing/2014/main" xmlns="" id="{D9BF9551-EC7F-4648-BA10-4BB0546D8FFD}"/>
                  </a:ext>
                </a:extLst>
              </p:cNvPr>
              <p:cNvGrpSpPr/>
              <p:nvPr/>
            </p:nvGrpSpPr>
            <p:grpSpPr>
              <a:xfrm>
                <a:off x="100011" y="223836"/>
                <a:ext cx="201295" cy="351368"/>
                <a:chOff x="100012" y="223837"/>
                <a:chExt cx="285024" cy="496888"/>
              </a:xfrm>
              <a:noFill/>
            </p:grpSpPr>
            <p:sp>
              <p:nvSpPr>
                <p:cNvPr id="71" name="Oval 70">
                  <a:extLst>
                    <a:ext uri="{FF2B5EF4-FFF2-40B4-BE49-F238E27FC236}">
                      <a16:creationId xmlns:a16="http://schemas.microsoft.com/office/drawing/2014/main" xmlns="" id="{519C45B4-5F5F-4EEC-910F-45CF2E222839}"/>
                    </a:ext>
                  </a:extLst>
                </p:cNvPr>
                <p:cNvSpPr>
                  <a:spLocks noChangeArrowheads="1"/>
                </p:cNvSpPr>
                <p:nvPr/>
              </p:nvSpPr>
              <p:spPr bwMode="auto">
                <a:xfrm>
                  <a:off x="191853" y="223837"/>
                  <a:ext cx="98175" cy="98425"/>
                </a:xfrm>
                <a:prstGeom prst="ellipse">
                  <a:avLst/>
                </a:prstGeom>
                <a:grp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71">
                  <a:extLst>
                    <a:ext uri="{FF2B5EF4-FFF2-40B4-BE49-F238E27FC236}">
                      <a16:creationId xmlns:a16="http://schemas.microsoft.com/office/drawing/2014/main" xmlns="" id="{40E6454A-6C26-434B-AB1D-88A71C311FA0}"/>
                    </a:ext>
                  </a:extLst>
                </p:cNvPr>
                <p:cNvSpPr>
                  <a:spLocks/>
                </p:cNvSpPr>
                <p:nvPr/>
              </p:nvSpPr>
              <p:spPr bwMode="auto">
                <a:xfrm>
                  <a:off x="100012" y="334963"/>
                  <a:ext cx="285024" cy="385762"/>
                </a:xfrm>
                <a:custGeom>
                  <a:avLst/>
                  <a:gdLst>
                    <a:gd name="T0" fmla="*/ 88 w 90"/>
                    <a:gd name="T1" fmla="*/ 44 h 121"/>
                    <a:gd name="T2" fmla="*/ 68 w 90"/>
                    <a:gd name="T3" fmla="*/ 4 h 121"/>
                    <a:gd name="T4" fmla="*/ 62 w 90"/>
                    <a:gd name="T5" fmla="*/ 0 h 121"/>
                    <a:gd name="T6" fmla="*/ 56 w 90"/>
                    <a:gd name="T7" fmla="*/ 0 h 121"/>
                    <a:gd name="T8" fmla="*/ 33 w 90"/>
                    <a:gd name="T9" fmla="*/ 0 h 121"/>
                    <a:gd name="T10" fmla="*/ 28 w 90"/>
                    <a:gd name="T11" fmla="*/ 0 h 121"/>
                    <a:gd name="T12" fmla="*/ 21 w 90"/>
                    <a:gd name="T13" fmla="*/ 4 h 121"/>
                    <a:gd name="T14" fmla="*/ 1 w 90"/>
                    <a:gd name="T15" fmla="*/ 44 h 121"/>
                    <a:gd name="T16" fmla="*/ 4 w 90"/>
                    <a:gd name="T17" fmla="*/ 53 h 121"/>
                    <a:gd name="T18" fmla="*/ 13 w 90"/>
                    <a:gd name="T19" fmla="*/ 50 h 121"/>
                    <a:gd name="T20" fmla="*/ 24 w 90"/>
                    <a:gd name="T21" fmla="*/ 27 h 121"/>
                    <a:gd name="T22" fmla="*/ 24 w 90"/>
                    <a:gd name="T23" fmla="*/ 55 h 121"/>
                    <a:gd name="T24" fmla="*/ 24 w 90"/>
                    <a:gd name="T25" fmla="*/ 56 h 121"/>
                    <a:gd name="T26" fmla="*/ 24 w 90"/>
                    <a:gd name="T27" fmla="*/ 112 h 121"/>
                    <a:gd name="T28" fmla="*/ 33 w 90"/>
                    <a:gd name="T29" fmla="*/ 121 h 121"/>
                    <a:gd name="T30" fmla="*/ 41 w 90"/>
                    <a:gd name="T31" fmla="*/ 112 h 121"/>
                    <a:gd name="T32" fmla="*/ 41 w 90"/>
                    <a:gd name="T33" fmla="*/ 65 h 121"/>
                    <a:gd name="T34" fmla="*/ 48 w 90"/>
                    <a:gd name="T35" fmla="*/ 65 h 121"/>
                    <a:gd name="T36" fmla="*/ 48 w 90"/>
                    <a:gd name="T37" fmla="*/ 112 h 121"/>
                    <a:gd name="T38" fmla="*/ 57 w 90"/>
                    <a:gd name="T39" fmla="*/ 121 h 121"/>
                    <a:gd name="T40" fmla="*/ 65 w 90"/>
                    <a:gd name="T41" fmla="*/ 112 h 121"/>
                    <a:gd name="T42" fmla="*/ 65 w 90"/>
                    <a:gd name="T43" fmla="*/ 56 h 121"/>
                    <a:gd name="T44" fmla="*/ 65 w 90"/>
                    <a:gd name="T45" fmla="*/ 55 h 121"/>
                    <a:gd name="T46" fmla="*/ 65 w 90"/>
                    <a:gd name="T47" fmla="*/ 27 h 121"/>
                    <a:gd name="T48" fmla="*/ 76 w 90"/>
                    <a:gd name="T49" fmla="*/ 50 h 121"/>
                    <a:gd name="T50" fmla="*/ 85 w 90"/>
                    <a:gd name="T51" fmla="*/ 53 h 121"/>
                    <a:gd name="T52" fmla="*/ 85 w 90"/>
                    <a:gd name="T53" fmla="*/ 53 h 121"/>
                    <a:gd name="T54" fmla="*/ 88 w 90"/>
                    <a:gd name="T55" fmla="*/ 4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121">
                      <a:moveTo>
                        <a:pt x="88" y="44"/>
                      </a:moveTo>
                      <a:cubicBezTo>
                        <a:pt x="68" y="4"/>
                        <a:pt x="68" y="4"/>
                        <a:pt x="68" y="4"/>
                      </a:cubicBezTo>
                      <a:cubicBezTo>
                        <a:pt x="67" y="1"/>
                        <a:pt x="64" y="0"/>
                        <a:pt x="62" y="0"/>
                      </a:cubicBezTo>
                      <a:cubicBezTo>
                        <a:pt x="56" y="0"/>
                        <a:pt x="56" y="0"/>
                        <a:pt x="56" y="0"/>
                      </a:cubicBezTo>
                      <a:cubicBezTo>
                        <a:pt x="33" y="0"/>
                        <a:pt x="33" y="0"/>
                        <a:pt x="33" y="0"/>
                      </a:cubicBezTo>
                      <a:cubicBezTo>
                        <a:pt x="28" y="0"/>
                        <a:pt x="28" y="0"/>
                        <a:pt x="28" y="0"/>
                      </a:cubicBezTo>
                      <a:cubicBezTo>
                        <a:pt x="25" y="0"/>
                        <a:pt x="22" y="1"/>
                        <a:pt x="21" y="4"/>
                      </a:cubicBezTo>
                      <a:cubicBezTo>
                        <a:pt x="1" y="44"/>
                        <a:pt x="1" y="44"/>
                        <a:pt x="1" y="44"/>
                      </a:cubicBezTo>
                      <a:cubicBezTo>
                        <a:pt x="0" y="47"/>
                        <a:pt x="1" y="51"/>
                        <a:pt x="4" y="53"/>
                      </a:cubicBezTo>
                      <a:cubicBezTo>
                        <a:pt x="8" y="54"/>
                        <a:pt x="12" y="53"/>
                        <a:pt x="13" y="50"/>
                      </a:cubicBezTo>
                      <a:cubicBezTo>
                        <a:pt x="24" y="27"/>
                        <a:pt x="24" y="27"/>
                        <a:pt x="24" y="27"/>
                      </a:cubicBezTo>
                      <a:cubicBezTo>
                        <a:pt x="24" y="55"/>
                        <a:pt x="24" y="55"/>
                        <a:pt x="24" y="55"/>
                      </a:cubicBezTo>
                      <a:cubicBezTo>
                        <a:pt x="24" y="56"/>
                        <a:pt x="24" y="56"/>
                        <a:pt x="24" y="56"/>
                      </a:cubicBezTo>
                      <a:cubicBezTo>
                        <a:pt x="24" y="112"/>
                        <a:pt x="24" y="112"/>
                        <a:pt x="24" y="112"/>
                      </a:cubicBezTo>
                      <a:cubicBezTo>
                        <a:pt x="24" y="117"/>
                        <a:pt x="28" y="121"/>
                        <a:pt x="33" y="121"/>
                      </a:cubicBezTo>
                      <a:cubicBezTo>
                        <a:pt x="37" y="121"/>
                        <a:pt x="41" y="117"/>
                        <a:pt x="41" y="112"/>
                      </a:cubicBezTo>
                      <a:cubicBezTo>
                        <a:pt x="41" y="65"/>
                        <a:pt x="41" y="65"/>
                        <a:pt x="41" y="65"/>
                      </a:cubicBezTo>
                      <a:cubicBezTo>
                        <a:pt x="48" y="65"/>
                        <a:pt x="48" y="65"/>
                        <a:pt x="48" y="65"/>
                      </a:cubicBezTo>
                      <a:cubicBezTo>
                        <a:pt x="48" y="112"/>
                        <a:pt x="48" y="112"/>
                        <a:pt x="48" y="112"/>
                      </a:cubicBezTo>
                      <a:cubicBezTo>
                        <a:pt x="48" y="117"/>
                        <a:pt x="52" y="121"/>
                        <a:pt x="57" y="121"/>
                      </a:cubicBezTo>
                      <a:cubicBezTo>
                        <a:pt x="61" y="121"/>
                        <a:pt x="65" y="117"/>
                        <a:pt x="65" y="112"/>
                      </a:cubicBezTo>
                      <a:cubicBezTo>
                        <a:pt x="65" y="56"/>
                        <a:pt x="65" y="56"/>
                        <a:pt x="65" y="56"/>
                      </a:cubicBezTo>
                      <a:cubicBezTo>
                        <a:pt x="65" y="55"/>
                        <a:pt x="65" y="55"/>
                        <a:pt x="65" y="55"/>
                      </a:cubicBezTo>
                      <a:cubicBezTo>
                        <a:pt x="65" y="27"/>
                        <a:pt x="65" y="27"/>
                        <a:pt x="65" y="27"/>
                      </a:cubicBezTo>
                      <a:cubicBezTo>
                        <a:pt x="76" y="50"/>
                        <a:pt x="76" y="50"/>
                        <a:pt x="76" y="50"/>
                      </a:cubicBezTo>
                      <a:cubicBezTo>
                        <a:pt x="77" y="53"/>
                        <a:pt x="81" y="54"/>
                        <a:pt x="85" y="53"/>
                      </a:cubicBezTo>
                      <a:cubicBezTo>
                        <a:pt x="85" y="53"/>
                        <a:pt x="85" y="53"/>
                        <a:pt x="85" y="53"/>
                      </a:cubicBezTo>
                      <a:cubicBezTo>
                        <a:pt x="88" y="51"/>
                        <a:pt x="90" y="47"/>
                        <a:pt x="88" y="44"/>
                      </a:cubicBezTo>
                      <a:close/>
                    </a:path>
                  </a:pathLst>
                </a:custGeom>
                <a:grp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65" name="Group 64" descr="male shape">
                <a:extLst>
                  <a:ext uri="{FF2B5EF4-FFF2-40B4-BE49-F238E27FC236}">
                    <a16:creationId xmlns:a16="http://schemas.microsoft.com/office/drawing/2014/main" xmlns="" id="{D9BF9551-EC7F-4648-BA10-4BB0546D8FFD}"/>
                  </a:ext>
                </a:extLst>
              </p:cNvPr>
              <p:cNvGrpSpPr/>
              <p:nvPr/>
            </p:nvGrpSpPr>
            <p:grpSpPr>
              <a:xfrm>
                <a:off x="433385" y="223836"/>
                <a:ext cx="201295" cy="351368"/>
                <a:chOff x="433387" y="223837"/>
                <a:chExt cx="285024" cy="496888"/>
              </a:xfrm>
              <a:noFill/>
            </p:grpSpPr>
            <p:sp>
              <p:nvSpPr>
                <p:cNvPr id="69" name="Oval 68">
                  <a:extLst>
                    <a:ext uri="{FF2B5EF4-FFF2-40B4-BE49-F238E27FC236}">
                      <a16:creationId xmlns:a16="http://schemas.microsoft.com/office/drawing/2014/main" xmlns="" id="{519C45B4-5F5F-4EEC-910F-45CF2E222839}"/>
                    </a:ext>
                  </a:extLst>
                </p:cNvPr>
                <p:cNvSpPr>
                  <a:spLocks noChangeArrowheads="1"/>
                </p:cNvSpPr>
                <p:nvPr/>
              </p:nvSpPr>
              <p:spPr bwMode="auto">
                <a:xfrm>
                  <a:off x="525228" y="223837"/>
                  <a:ext cx="98175" cy="98425"/>
                </a:xfrm>
                <a:prstGeom prst="ellipse">
                  <a:avLst/>
                </a:prstGeom>
                <a:grp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69">
                  <a:extLst>
                    <a:ext uri="{FF2B5EF4-FFF2-40B4-BE49-F238E27FC236}">
                      <a16:creationId xmlns:a16="http://schemas.microsoft.com/office/drawing/2014/main" xmlns="" id="{40E6454A-6C26-434B-AB1D-88A71C311FA0}"/>
                    </a:ext>
                  </a:extLst>
                </p:cNvPr>
                <p:cNvSpPr>
                  <a:spLocks/>
                </p:cNvSpPr>
                <p:nvPr/>
              </p:nvSpPr>
              <p:spPr bwMode="auto">
                <a:xfrm>
                  <a:off x="433387" y="334963"/>
                  <a:ext cx="285024" cy="385762"/>
                </a:xfrm>
                <a:custGeom>
                  <a:avLst/>
                  <a:gdLst>
                    <a:gd name="T0" fmla="*/ 88 w 90"/>
                    <a:gd name="T1" fmla="*/ 44 h 121"/>
                    <a:gd name="T2" fmla="*/ 68 w 90"/>
                    <a:gd name="T3" fmla="*/ 4 h 121"/>
                    <a:gd name="T4" fmla="*/ 62 w 90"/>
                    <a:gd name="T5" fmla="*/ 0 h 121"/>
                    <a:gd name="T6" fmla="*/ 56 w 90"/>
                    <a:gd name="T7" fmla="*/ 0 h 121"/>
                    <a:gd name="T8" fmla="*/ 33 w 90"/>
                    <a:gd name="T9" fmla="*/ 0 h 121"/>
                    <a:gd name="T10" fmla="*/ 28 w 90"/>
                    <a:gd name="T11" fmla="*/ 0 h 121"/>
                    <a:gd name="T12" fmla="*/ 21 w 90"/>
                    <a:gd name="T13" fmla="*/ 4 h 121"/>
                    <a:gd name="T14" fmla="*/ 1 w 90"/>
                    <a:gd name="T15" fmla="*/ 44 h 121"/>
                    <a:gd name="T16" fmla="*/ 4 w 90"/>
                    <a:gd name="T17" fmla="*/ 53 h 121"/>
                    <a:gd name="T18" fmla="*/ 13 w 90"/>
                    <a:gd name="T19" fmla="*/ 50 h 121"/>
                    <a:gd name="T20" fmla="*/ 24 w 90"/>
                    <a:gd name="T21" fmla="*/ 27 h 121"/>
                    <a:gd name="T22" fmla="*/ 24 w 90"/>
                    <a:gd name="T23" fmla="*/ 55 h 121"/>
                    <a:gd name="T24" fmla="*/ 24 w 90"/>
                    <a:gd name="T25" fmla="*/ 56 h 121"/>
                    <a:gd name="T26" fmla="*/ 24 w 90"/>
                    <a:gd name="T27" fmla="*/ 112 h 121"/>
                    <a:gd name="T28" fmla="*/ 33 w 90"/>
                    <a:gd name="T29" fmla="*/ 121 h 121"/>
                    <a:gd name="T30" fmla="*/ 41 w 90"/>
                    <a:gd name="T31" fmla="*/ 112 h 121"/>
                    <a:gd name="T32" fmla="*/ 41 w 90"/>
                    <a:gd name="T33" fmla="*/ 65 h 121"/>
                    <a:gd name="T34" fmla="*/ 48 w 90"/>
                    <a:gd name="T35" fmla="*/ 65 h 121"/>
                    <a:gd name="T36" fmla="*/ 48 w 90"/>
                    <a:gd name="T37" fmla="*/ 112 h 121"/>
                    <a:gd name="T38" fmla="*/ 57 w 90"/>
                    <a:gd name="T39" fmla="*/ 121 h 121"/>
                    <a:gd name="T40" fmla="*/ 65 w 90"/>
                    <a:gd name="T41" fmla="*/ 112 h 121"/>
                    <a:gd name="T42" fmla="*/ 65 w 90"/>
                    <a:gd name="T43" fmla="*/ 56 h 121"/>
                    <a:gd name="T44" fmla="*/ 65 w 90"/>
                    <a:gd name="T45" fmla="*/ 55 h 121"/>
                    <a:gd name="T46" fmla="*/ 65 w 90"/>
                    <a:gd name="T47" fmla="*/ 27 h 121"/>
                    <a:gd name="T48" fmla="*/ 76 w 90"/>
                    <a:gd name="T49" fmla="*/ 50 h 121"/>
                    <a:gd name="T50" fmla="*/ 85 w 90"/>
                    <a:gd name="T51" fmla="*/ 53 h 121"/>
                    <a:gd name="T52" fmla="*/ 85 w 90"/>
                    <a:gd name="T53" fmla="*/ 53 h 121"/>
                    <a:gd name="T54" fmla="*/ 88 w 90"/>
                    <a:gd name="T55" fmla="*/ 4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121">
                      <a:moveTo>
                        <a:pt x="88" y="44"/>
                      </a:moveTo>
                      <a:cubicBezTo>
                        <a:pt x="68" y="4"/>
                        <a:pt x="68" y="4"/>
                        <a:pt x="68" y="4"/>
                      </a:cubicBezTo>
                      <a:cubicBezTo>
                        <a:pt x="67" y="1"/>
                        <a:pt x="64" y="0"/>
                        <a:pt x="62" y="0"/>
                      </a:cubicBezTo>
                      <a:cubicBezTo>
                        <a:pt x="56" y="0"/>
                        <a:pt x="56" y="0"/>
                        <a:pt x="56" y="0"/>
                      </a:cubicBezTo>
                      <a:cubicBezTo>
                        <a:pt x="33" y="0"/>
                        <a:pt x="33" y="0"/>
                        <a:pt x="33" y="0"/>
                      </a:cubicBezTo>
                      <a:cubicBezTo>
                        <a:pt x="28" y="0"/>
                        <a:pt x="28" y="0"/>
                        <a:pt x="28" y="0"/>
                      </a:cubicBezTo>
                      <a:cubicBezTo>
                        <a:pt x="25" y="0"/>
                        <a:pt x="22" y="1"/>
                        <a:pt x="21" y="4"/>
                      </a:cubicBezTo>
                      <a:cubicBezTo>
                        <a:pt x="1" y="44"/>
                        <a:pt x="1" y="44"/>
                        <a:pt x="1" y="44"/>
                      </a:cubicBezTo>
                      <a:cubicBezTo>
                        <a:pt x="0" y="47"/>
                        <a:pt x="1" y="51"/>
                        <a:pt x="4" y="53"/>
                      </a:cubicBezTo>
                      <a:cubicBezTo>
                        <a:pt x="8" y="54"/>
                        <a:pt x="12" y="53"/>
                        <a:pt x="13" y="50"/>
                      </a:cubicBezTo>
                      <a:cubicBezTo>
                        <a:pt x="24" y="27"/>
                        <a:pt x="24" y="27"/>
                        <a:pt x="24" y="27"/>
                      </a:cubicBezTo>
                      <a:cubicBezTo>
                        <a:pt x="24" y="55"/>
                        <a:pt x="24" y="55"/>
                        <a:pt x="24" y="55"/>
                      </a:cubicBezTo>
                      <a:cubicBezTo>
                        <a:pt x="24" y="56"/>
                        <a:pt x="24" y="56"/>
                        <a:pt x="24" y="56"/>
                      </a:cubicBezTo>
                      <a:cubicBezTo>
                        <a:pt x="24" y="112"/>
                        <a:pt x="24" y="112"/>
                        <a:pt x="24" y="112"/>
                      </a:cubicBezTo>
                      <a:cubicBezTo>
                        <a:pt x="24" y="117"/>
                        <a:pt x="28" y="121"/>
                        <a:pt x="33" y="121"/>
                      </a:cubicBezTo>
                      <a:cubicBezTo>
                        <a:pt x="37" y="121"/>
                        <a:pt x="41" y="117"/>
                        <a:pt x="41" y="112"/>
                      </a:cubicBezTo>
                      <a:cubicBezTo>
                        <a:pt x="41" y="65"/>
                        <a:pt x="41" y="65"/>
                        <a:pt x="41" y="65"/>
                      </a:cubicBezTo>
                      <a:cubicBezTo>
                        <a:pt x="48" y="65"/>
                        <a:pt x="48" y="65"/>
                        <a:pt x="48" y="65"/>
                      </a:cubicBezTo>
                      <a:cubicBezTo>
                        <a:pt x="48" y="112"/>
                        <a:pt x="48" y="112"/>
                        <a:pt x="48" y="112"/>
                      </a:cubicBezTo>
                      <a:cubicBezTo>
                        <a:pt x="48" y="117"/>
                        <a:pt x="52" y="121"/>
                        <a:pt x="57" y="121"/>
                      </a:cubicBezTo>
                      <a:cubicBezTo>
                        <a:pt x="61" y="121"/>
                        <a:pt x="65" y="117"/>
                        <a:pt x="65" y="112"/>
                      </a:cubicBezTo>
                      <a:cubicBezTo>
                        <a:pt x="65" y="56"/>
                        <a:pt x="65" y="56"/>
                        <a:pt x="65" y="56"/>
                      </a:cubicBezTo>
                      <a:cubicBezTo>
                        <a:pt x="65" y="55"/>
                        <a:pt x="65" y="55"/>
                        <a:pt x="65" y="55"/>
                      </a:cubicBezTo>
                      <a:cubicBezTo>
                        <a:pt x="65" y="27"/>
                        <a:pt x="65" y="27"/>
                        <a:pt x="65" y="27"/>
                      </a:cubicBezTo>
                      <a:cubicBezTo>
                        <a:pt x="76" y="50"/>
                        <a:pt x="76" y="50"/>
                        <a:pt x="76" y="50"/>
                      </a:cubicBezTo>
                      <a:cubicBezTo>
                        <a:pt x="77" y="53"/>
                        <a:pt x="81" y="54"/>
                        <a:pt x="85" y="53"/>
                      </a:cubicBezTo>
                      <a:cubicBezTo>
                        <a:pt x="85" y="53"/>
                        <a:pt x="85" y="53"/>
                        <a:pt x="85" y="53"/>
                      </a:cubicBezTo>
                      <a:cubicBezTo>
                        <a:pt x="88" y="51"/>
                        <a:pt x="90" y="47"/>
                        <a:pt x="88" y="44"/>
                      </a:cubicBezTo>
                      <a:close/>
                    </a:path>
                  </a:pathLst>
                </a:custGeom>
                <a:grp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66" name="Group 65" descr="male shape">
                <a:extLst>
                  <a:ext uri="{FF2B5EF4-FFF2-40B4-BE49-F238E27FC236}">
                    <a16:creationId xmlns:a16="http://schemas.microsoft.com/office/drawing/2014/main" xmlns="" id="{D9BF9551-EC7F-4648-BA10-4BB0546D8FFD}"/>
                  </a:ext>
                </a:extLst>
              </p:cNvPr>
              <p:cNvGrpSpPr/>
              <p:nvPr/>
            </p:nvGrpSpPr>
            <p:grpSpPr>
              <a:xfrm>
                <a:off x="280987" y="357188"/>
                <a:ext cx="160656" cy="280261"/>
                <a:chOff x="280987" y="357187"/>
                <a:chExt cx="285024" cy="496888"/>
              </a:xfrm>
              <a:noFill/>
            </p:grpSpPr>
            <p:sp>
              <p:nvSpPr>
                <p:cNvPr id="67" name="Oval 66">
                  <a:extLst>
                    <a:ext uri="{FF2B5EF4-FFF2-40B4-BE49-F238E27FC236}">
                      <a16:creationId xmlns:a16="http://schemas.microsoft.com/office/drawing/2014/main" xmlns="" id="{519C45B4-5F5F-4EEC-910F-45CF2E222839}"/>
                    </a:ext>
                  </a:extLst>
                </p:cNvPr>
                <p:cNvSpPr>
                  <a:spLocks noChangeArrowheads="1"/>
                </p:cNvSpPr>
                <p:nvPr/>
              </p:nvSpPr>
              <p:spPr bwMode="auto">
                <a:xfrm>
                  <a:off x="372828" y="357187"/>
                  <a:ext cx="98175" cy="98425"/>
                </a:xfrm>
                <a:prstGeom prst="ellipse">
                  <a:avLst/>
                </a:prstGeom>
                <a:grp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67">
                  <a:extLst>
                    <a:ext uri="{FF2B5EF4-FFF2-40B4-BE49-F238E27FC236}">
                      <a16:creationId xmlns:a16="http://schemas.microsoft.com/office/drawing/2014/main" xmlns="" id="{40E6454A-6C26-434B-AB1D-88A71C311FA0}"/>
                    </a:ext>
                  </a:extLst>
                </p:cNvPr>
                <p:cNvSpPr>
                  <a:spLocks/>
                </p:cNvSpPr>
                <p:nvPr/>
              </p:nvSpPr>
              <p:spPr bwMode="auto">
                <a:xfrm>
                  <a:off x="280987" y="468312"/>
                  <a:ext cx="285024" cy="385763"/>
                </a:xfrm>
                <a:custGeom>
                  <a:avLst/>
                  <a:gdLst>
                    <a:gd name="T0" fmla="*/ 88 w 90"/>
                    <a:gd name="T1" fmla="*/ 44 h 121"/>
                    <a:gd name="T2" fmla="*/ 68 w 90"/>
                    <a:gd name="T3" fmla="*/ 4 h 121"/>
                    <a:gd name="T4" fmla="*/ 62 w 90"/>
                    <a:gd name="T5" fmla="*/ 0 h 121"/>
                    <a:gd name="T6" fmla="*/ 56 w 90"/>
                    <a:gd name="T7" fmla="*/ 0 h 121"/>
                    <a:gd name="T8" fmla="*/ 33 w 90"/>
                    <a:gd name="T9" fmla="*/ 0 h 121"/>
                    <a:gd name="T10" fmla="*/ 28 w 90"/>
                    <a:gd name="T11" fmla="*/ 0 h 121"/>
                    <a:gd name="T12" fmla="*/ 21 w 90"/>
                    <a:gd name="T13" fmla="*/ 4 h 121"/>
                    <a:gd name="T14" fmla="*/ 1 w 90"/>
                    <a:gd name="T15" fmla="*/ 44 h 121"/>
                    <a:gd name="T16" fmla="*/ 4 w 90"/>
                    <a:gd name="T17" fmla="*/ 53 h 121"/>
                    <a:gd name="T18" fmla="*/ 13 w 90"/>
                    <a:gd name="T19" fmla="*/ 50 h 121"/>
                    <a:gd name="T20" fmla="*/ 24 w 90"/>
                    <a:gd name="T21" fmla="*/ 27 h 121"/>
                    <a:gd name="T22" fmla="*/ 24 w 90"/>
                    <a:gd name="T23" fmla="*/ 55 h 121"/>
                    <a:gd name="T24" fmla="*/ 24 w 90"/>
                    <a:gd name="T25" fmla="*/ 56 h 121"/>
                    <a:gd name="T26" fmla="*/ 24 w 90"/>
                    <a:gd name="T27" fmla="*/ 112 h 121"/>
                    <a:gd name="T28" fmla="*/ 33 w 90"/>
                    <a:gd name="T29" fmla="*/ 121 h 121"/>
                    <a:gd name="T30" fmla="*/ 41 w 90"/>
                    <a:gd name="T31" fmla="*/ 112 h 121"/>
                    <a:gd name="T32" fmla="*/ 41 w 90"/>
                    <a:gd name="T33" fmla="*/ 65 h 121"/>
                    <a:gd name="T34" fmla="*/ 48 w 90"/>
                    <a:gd name="T35" fmla="*/ 65 h 121"/>
                    <a:gd name="T36" fmla="*/ 48 w 90"/>
                    <a:gd name="T37" fmla="*/ 112 h 121"/>
                    <a:gd name="T38" fmla="*/ 57 w 90"/>
                    <a:gd name="T39" fmla="*/ 121 h 121"/>
                    <a:gd name="T40" fmla="*/ 65 w 90"/>
                    <a:gd name="T41" fmla="*/ 112 h 121"/>
                    <a:gd name="T42" fmla="*/ 65 w 90"/>
                    <a:gd name="T43" fmla="*/ 56 h 121"/>
                    <a:gd name="T44" fmla="*/ 65 w 90"/>
                    <a:gd name="T45" fmla="*/ 55 h 121"/>
                    <a:gd name="T46" fmla="*/ 65 w 90"/>
                    <a:gd name="T47" fmla="*/ 27 h 121"/>
                    <a:gd name="T48" fmla="*/ 76 w 90"/>
                    <a:gd name="T49" fmla="*/ 50 h 121"/>
                    <a:gd name="T50" fmla="*/ 85 w 90"/>
                    <a:gd name="T51" fmla="*/ 53 h 121"/>
                    <a:gd name="T52" fmla="*/ 85 w 90"/>
                    <a:gd name="T53" fmla="*/ 53 h 121"/>
                    <a:gd name="T54" fmla="*/ 88 w 90"/>
                    <a:gd name="T55" fmla="*/ 4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121">
                      <a:moveTo>
                        <a:pt x="88" y="44"/>
                      </a:moveTo>
                      <a:cubicBezTo>
                        <a:pt x="68" y="4"/>
                        <a:pt x="68" y="4"/>
                        <a:pt x="68" y="4"/>
                      </a:cubicBezTo>
                      <a:cubicBezTo>
                        <a:pt x="67" y="1"/>
                        <a:pt x="64" y="0"/>
                        <a:pt x="62" y="0"/>
                      </a:cubicBezTo>
                      <a:cubicBezTo>
                        <a:pt x="56" y="0"/>
                        <a:pt x="56" y="0"/>
                        <a:pt x="56" y="0"/>
                      </a:cubicBezTo>
                      <a:cubicBezTo>
                        <a:pt x="33" y="0"/>
                        <a:pt x="33" y="0"/>
                        <a:pt x="33" y="0"/>
                      </a:cubicBezTo>
                      <a:cubicBezTo>
                        <a:pt x="28" y="0"/>
                        <a:pt x="28" y="0"/>
                        <a:pt x="28" y="0"/>
                      </a:cubicBezTo>
                      <a:cubicBezTo>
                        <a:pt x="25" y="0"/>
                        <a:pt x="22" y="1"/>
                        <a:pt x="21" y="4"/>
                      </a:cubicBezTo>
                      <a:cubicBezTo>
                        <a:pt x="1" y="44"/>
                        <a:pt x="1" y="44"/>
                        <a:pt x="1" y="44"/>
                      </a:cubicBezTo>
                      <a:cubicBezTo>
                        <a:pt x="0" y="47"/>
                        <a:pt x="1" y="51"/>
                        <a:pt x="4" y="53"/>
                      </a:cubicBezTo>
                      <a:cubicBezTo>
                        <a:pt x="8" y="54"/>
                        <a:pt x="12" y="53"/>
                        <a:pt x="13" y="50"/>
                      </a:cubicBezTo>
                      <a:cubicBezTo>
                        <a:pt x="24" y="27"/>
                        <a:pt x="24" y="27"/>
                        <a:pt x="24" y="27"/>
                      </a:cubicBezTo>
                      <a:cubicBezTo>
                        <a:pt x="24" y="55"/>
                        <a:pt x="24" y="55"/>
                        <a:pt x="24" y="55"/>
                      </a:cubicBezTo>
                      <a:cubicBezTo>
                        <a:pt x="24" y="56"/>
                        <a:pt x="24" y="56"/>
                        <a:pt x="24" y="56"/>
                      </a:cubicBezTo>
                      <a:cubicBezTo>
                        <a:pt x="24" y="112"/>
                        <a:pt x="24" y="112"/>
                        <a:pt x="24" y="112"/>
                      </a:cubicBezTo>
                      <a:cubicBezTo>
                        <a:pt x="24" y="117"/>
                        <a:pt x="28" y="121"/>
                        <a:pt x="33" y="121"/>
                      </a:cubicBezTo>
                      <a:cubicBezTo>
                        <a:pt x="37" y="121"/>
                        <a:pt x="41" y="117"/>
                        <a:pt x="41" y="112"/>
                      </a:cubicBezTo>
                      <a:cubicBezTo>
                        <a:pt x="41" y="65"/>
                        <a:pt x="41" y="65"/>
                        <a:pt x="41" y="65"/>
                      </a:cubicBezTo>
                      <a:cubicBezTo>
                        <a:pt x="48" y="65"/>
                        <a:pt x="48" y="65"/>
                        <a:pt x="48" y="65"/>
                      </a:cubicBezTo>
                      <a:cubicBezTo>
                        <a:pt x="48" y="112"/>
                        <a:pt x="48" y="112"/>
                        <a:pt x="48" y="112"/>
                      </a:cubicBezTo>
                      <a:cubicBezTo>
                        <a:pt x="48" y="117"/>
                        <a:pt x="52" y="121"/>
                        <a:pt x="57" y="121"/>
                      </a:cubicBezTo>
                      <a:cubicBezTo>
                        <a:pt x="61" y="121"/>
                        <a:pt x="65" y="117"/>
                        <a:pt x="65" y="112"/>
                      </a:cubicBezTo>
                      <a:cubicBezTo>
                        <a:pt x="65" y="56"/>
                        <a:pt x="65" y="56"/>
                        <a:pt x="65" y="56"/>
                      </a:cubicBezTo>
                      <a:cubicBezTo>
                        <a:pt x="65" y="55"/>
                        <a:pt x="65" y="55"/>
                        <a:pt x="65" y="55"/>
                      </a:cubicBezTo>
                      <a:cubicBezTo>
                        <a:pt x="65" y="27"/>
                        <a:pt x="65" y="27"/>
                        <a:pt x="65" y="27"/>
                      </a:cubicBezTo>
                      <a:cubicBezTo>
                        <a:pt x="76" y="50"/>
                        <a:pt x="76" y="50"/>
                        <a:pt x="76" y="50"/>
                      </a:cubicBezTo>
                      <a:cubicBezTo>
                        <a:pt x="77" y="53"/>
                        <a:pt x="81" y="54"/>
                        <a:pt x="85" y="53"/>
                      </a:cubicBezTo>
                      <a:cubicBezTo>
                        <a:pt x="85" y="53"/>
                        <a:pt x="85" y="53"/>
                        <a:pt x="85" y="53"/>
                      </a:cubicBezTo>
                      <a:cubicBezTo>
                        <a:pt x="88" y="51"/>
                        <a:pt x="90" y="47"/>
                        <a:pt x="88" y="44"/>
                      </a:cubicBezTo>
                      <a:close/>
                    </a:path>
                  </a:pathLst>
                </a:custGeom>
                <a:grp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grpSp>
      <p:sp>
        <p:nvSpPr>
          <p:cNvPr id="77" name="Title 1"/>
          <p:cNvSpPr txBox="1">
            <a:spLocks/>
          </p:cNvSpPr>
          <p:nvPr userDrawn="1"/>
        </p:nvSpPr>
        <p:spPr bwMode="auto">
          <a:xfrm>
            <a:off x="1169972" y="81739"/>
            <a:ext cx="10576210" cy="78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kern="0">
                <a:solidFill>
                  <a:schemeClr val="bg1"/>
                </a:solidFill>
              </a:rPr>
              <a:t>Family and community STEM learning</a:t>
            </a:r>
          </a:p>
        </p:txBody>
      </p:sp>
    </p:spTree>
    <p:extLst>
      <p:ext uri="{BB962C8B-B14F-4D97-AF65-F5344CB8AC3E}">
        <p14:creationId xmlns:p14="http://schemas.microsoft.com/office/powerpoint/2010/main" val="3857657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7" name="TextBox 6"/>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8" name="TextBox 7"/>
          <p:cNvSpPr txBox="1"/>
          <p:nvPr userDrawn="1"/>
        </p:nvSpPr>
        <p:spPr>
          <a:xfrm>
            <a:off x="7400253" y="6301465"/>
            <a:ext cx="4223154"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
        <p:nvSpPr>
          <p:cNvPr id="9" name="Rectangle 8"/>
          <p:cNvSpPr/>
          <p:nvPr userDrawn="1"/>
        </p:nvSpPr>
        <p:spPr>
          <a:xfrm>
            <a:off x="0" y="0"/>
            <a:ext cx="12192000" cy="1016000"/>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userDrawn="1"/>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2"/>
          <a:stretch>
            <a:fillRect/>
          </a:stretch>
        </p:blipFill>
        <p:spPr>
          <a:xfrm>
            <a:off x="8630113" y="6374080"/>
            <a:ext cx="2804346" cy="186956"/>
          </a:xfrm>
          <a:prstGeom prst="rect">
            <a:avLst/>
          </a:prstGeom>
        </p:spPr>
      </p:pic>
      <p:pic>
        <p:nvPicPr>
          <p:cNvPr id="37" name="Picture 36" descr="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828633"/>
            <a:ext cx="12209380" cy="1029367"/>
          </a:xfrm>
          <a:prstGeom prst="rect">
            <a:avLst/>
          </a:prstGeom>
        </p:spPr>
      </p:pic>
      <p:sp>
        <p:nvSpPr>
          <p:cNvPr id="38" name="Text Box 8"/>
          <p:cNvSpPr txBox="1"/>
          <p:nvPr userDrawn="1"/>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grpSp>
        <p:nvGrpSpPr>
          <p:cNvPr id="41" name="Group 40"/>
          <p:cNvGrpSpPr/>
          <p:nvPr userDrawn="1"/>
        </p:nvGrpSpPr>
        <p:grpSpPr>
          <a:xfrm>
            <a:off x="210558" y="75282"/>
            <a:ext cx="737870" cy="853440"/>
            <a:chOff x="0" y="0"/>
            <a:chExt cx="737870" cy="853440"/>
          </a:xfrm>
        </p:grpSpPr>
        <p:grpSp>
          <p:nvGrpSpPr>
            <p:cNvPr id="42" name="Group 41"/>
            <p:cNvGrpSpPr/>
            <p:nvPr/>
          </p:nvGrpSpPr>
          <p:grpSpPr>
            <a:xfrm>
              <a:off x="0" y="0"/>
              <a:ext cx="737870" cy="853440"/>
              <a:chOff x="0" y="0"/>
              <a:chExt cx="1000125" cy="1156970"/>
            </a:xfrm>
          </p:grpSpPr>
          <p:grpSp>
            <p:nvGrpSpPr>
              <p:cNvPr id="46" name="Group 45"/>
              <p:cNvGrpSpPr/>
              <p:nvPr/>
            </p:nvGrpSpPr>
            <p:grpSpPr>
              <a:xfrm>
                <a:off x="0" y="0"/>
                <a:ext cx="1000125" cy="1156970"/>
                <a:chOff x="0" y="0"/>
                <a:chExt cx="1000125" cy="1157288"/>
              </a:xfrm>
            </p:grpSpPr>
            <p:sp>
              <p:nvSpPr>
                <p:cNvPr id="48" name="Freeform 47">
                  <a:extLst>
                    <a:ext uri="{FF2B5EF4-FFF2-40B4-BE49-F238E27FC236}">
                      <a16:creationId xmlns:a16="http://schemas.microsoft.com/office/drawing/2014/main" xmlns="" id="{F92A2657-32AE-4649-A050-9DF351C8A444}"/>
                    </a:ext>
                  </a:extLst>
                </p:cNvPr>
                <p:cNvSpPr>
                  <a:spLocks/>
                </p:cNvSpPr>
                <p:nvPr/>
              </p:nvSpPr>
              <p:spPr bwMode="auto">
                <a:xfrm>
                  <a:off x="0" y="0"/>
                  <a:ext cx="1000125" cy="1157288"/>
                </a:xfrm>
                <a:custGeom>
                  <a:avLst/>
                  <a:gdLst>
                    <a:gd name="T0" fmla="*/ 0 w 630"/>
                    <a:gd name="T1" fmla="*/ 181 h 729"/>
                    <a:gd name="T2" fmla="*/ 0 w 630"/>
                    <a:gd name="T3" fmla="*/ 545 h 729"/>
                    <a:gd name="T4" fmla="*/ 314 w 630"/>
                    <a:gd name="T5" fmla="*/ 729 h 729"/>
                    <a:gd name="T6" fmla="*/ 630 w 630"/>
                    <a:gd name="T7" fmla="*/ 545 h 729"/>
                    <a:gd name="T8" fmla="*/ 630 w 630"/>
                    <a:gd name="T9" fmla="*/ 181 h 729"/>
                    <a:gd name="T10" fmla="*/ 314 w 630"/>
                    <a:gd name="T11" fmla="*/ 0 h 729"/>
                    <a:gd name="T12" fmla="*/ 0 w 630"/>
                    <a:gd name="T13" fmla="*/ 181 h 729"/>
                  </a:gdLst>
                  <a:ahLst/>
                  <a:cxnLst>
                    <a:cxn ang="0">
                      <a:pos x="T0" y="T1"/>
                    </a:cxn>
                    <a:cxn ang="0">
                      <a:pos x="T2" y="T3"/>
                    </a:cxn>
                    <a:cxn ang="0">
                      <a:pos x="T4" y="T5"/>
                    </a:cxn>
                    <a:cxn ang="0">
                      <a:pos x="T6" y="T7"/>
                    </a:cxn>
                    <a:cxn ang="0">
                      <a:pos x="T8" y="T9"/>
                    </a:cxn>
                    <a:cxn ang="0">
                      <a:pos x="T10" y="T11"/>
                    </a:cxn>
                    <a:cxn ang="0">
                      <a:pos x="T12" y="T13"/>
                    </a:cxn>
                  </a:cxnLst>
                  <a:rect l="0" t="0" r="r" b="b"/>
                  <a:pathLst>
                    <a:path w="630" h="729">
                      <a:moveTo>
                        <a:pt x="0" y="181"/>
                      </a:moveTo>
                      <a:lnTo>
                        <a:pt x="0" y="545"/>
                      </a:lnTo>
                      <a:lnTo>
                        <a:pt x="314" y="729"/>
                      </a:lnTo>
                      <a:lnTo>
                        <a:pt x="630" y="545"/>
                      </a:lnTo>
                      <a:lnTo>
                        <a:pt x="630" y="181"/>
                      </a:lnTo>
                      <a:lnTo>
                        <a:pt x="314" y="0"/>
                      </a:lnTo>
                      <a:lnTo>
                        <a:pt x="0" y="181"/>
                      </a:lnTo>
                      <a:close/>
                    </a:path>
                  </a:pathLst>
                </a:custGeom>
                <a:solidFill>
                  <a:srgbClr val="595959"/>
                </a:solidFill>
                <a:ln>
                  <a:solidFill>
                    <a:srgbClr val="FFFFFF"/>
                  </a:solidFill>
                </a:ln>
              </p:spPr>
              <p:txBody>
                <a:bodyPr vert="horz" wrap="square" lIns="91440" tIns="45720" rIns="91440" bIns="45720" numCol="1" anchor="t" anchorCtr="0" compatLnSpc="1">
                  <a:prstTxWarp prst="textNoShape">
                    <a:avLst/>
                  </a:prstTxWarp>
                </a:bodyPr>
                <a:lstStyle/>
                <a:p>
                  <a:endParaRPr lang="en-GB"/>
                </a:p>
              </p:txBody>
            </p:sp>
            <p:sp>
              <p:nvSpPr>
                <p:cNvPr id="49" name="Freeform 48">
                  <a:extLst>
                    <a:ext uri="{FF2B5EF4-FFF2-40B4-BE49-F238E27FC236}">
                      <a16:creationId xmlns:a16="http://schemas.microsoft.com/office/drawing/2014/main" xmlns="" id="{97DF0013-BD9C-4BC9-B7F8-2B69343D604C}"/>
                    </a:ext>
                  </a:extLst>
                </p:cNvPr>
                <p:cNvSpPr>
                  <a:spLocks/>
                </p:cNvSpPr>
                <p:nvPr/>
              </p:nvSpPr>
              <p:spPr bwMode="auto">
                <a:xfrm>
                  <a:off x="88899" y="101600"/>
                  <a:ext cx="822325" cy="947738"/>
                </a:xfrm>
                <a:custGeom>
                  <a:avLst/>
                  <a:gdLst>
                    <a:gd name="T0" fmla="*/ 4 w 518"/>
                    <a:gd name="T1" fmla="*/ 445 h 597"/>
                    <a:gd name="T2" fmla="*/ 8 w 518"/>
                    <a:gd name="T3" fmla="*/ 445 h 597"/>
                    <a:gd name="T4" fmla="*/ 8 w 518"/>
                    <a:gd name="T5" fmla="*/ 153 h 597"/>
                    <a:gd name="T6" fmla="*/ 258 w 518"/>
                    <a:gd name="T7" fmla="*/ 10 h 597"/>
                    <a:gd name="T8" fmla="*/ 510 w 518"/>
                    <a:gd name="T9" fmla="*/ 153 h 597"/>
                    <a:gd name="T10" fmla="*/ 510 w 518"/>
                    <a:gd name="T11" fmla="*/ 443 h 597"/>
                    <a:gd name="T12" fmla="*/ 258 w 518"/>
                    <a:gd name="T13" fmla="*/ 587 h 597"/>
                    <a:gd name="T14" fmla="*/ 6 w 518"/>
                    <a:gd name="T15" fmla="*/ 441 h 597"/>
                    <a:gd name="T16" fmla="*/ 4 w 518"/>
                    <a:gd name="T17" fmla="*/ 445 h 597"/>
                    <a:gd name="T18" fmla="*/ 8 w 518"/>
                    <a:gd name="T19" fmla="*/ 445 h 597"/>
                    <a:gd name="T20" fmla="*/ 4 w 518"/>
                    <a:gd name="T21" fmla="*/ 445 h 597"/>
                    <a:gd name="T22" fmla="*/ 2 w 518"/>
                    <a:gd name="T23" fmla="*/ 449 h 597"/>
                    <a:gd name="T24" fmla="*/ 258 w 518"/>
                    <a:gd name="T25" fmla="*/ 597 h 597"/>
                    <a:gd name="T26" fmla="*/ 518 w 518"/>
                    <a:gd name="T27" fmla="*/ 447 h 597"/>
                    <a:gd name="T28" fmla="*/ 518 w 518"/>
                    <a:gd name="T29" fmla="*/ 149 h 597"/>
                    <a:gd name="T30" fmla="*/ 258 w 518"/>
                    <a:gd name="T31" fmla="*/ 0 h 597"/>
                    <a:gd name="T32" fmla="*/ 0 w 518"/>
                    <a:gd name="T33" fmla="*/ 149 h 597"/>
                    <a:gd name="T34" fmla="*/ 0 w 518"/>
                    <a:gd name="T35" fmla="*/ 447 h 597"/>
                    <a:gd name="T36" fmla="*/ 2 w 518"/>
                    <a:gd name="T37" fmla="*/ 449 h 597"/>
                    <a:gd name="T38" fmla="*/ 4 w 518"/>
                    <a:gd name="T39" fmla="*/ 44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8" h="597">
                      <a:moveTo>
                        <a:pt x="4" y="445"/>
                      </a:moveTo>
                      <a:lnTo>
                        <a:pt x="8" y="445"/>
                      </a:lnTo>
                      <a:lnTo>
                        <a:pt x="8" y="153"/>
                      </a:lnTo>
                      <a:lnTo>
                        <a:pt x="258" y="10"/>
                      </a:lnTo>
                      <a:lnTo>
                        <a:pt x="510" y="153"/>
                      </a:lnTo>
                      <a:lnTo>
                        <a:pt x="510" y="443"/>
                      </a:lnTo>
                      <a:lnTo>
                        <a:pt x="258" y="587"/>
                      </a:lnTo>
                      <a:lnTo>
                        <a:pt x="6" y="441"/>
                      </a:lnTo>
                      <a:lnTo>
                        <a:pt x="4" y="445"/>
                      </a:lnTo>
                      <a:lnTo>
                        <a:pt x="8" y="445"/>
                      </a:lnTo>
                      <a:lnTo>
                        <a:pt x="4" y="445"/>
                      </a:lnTo>
                      <a:lnTo>
                        <a:pt x="2" y="449"/>
                      </a:lnTo>
                      <a:lnTo>
                        <a:pt x="258" y="597"/>
                      </a:lnTo>
                      <a:lnTo>
                        <a:pt x="518" y="447"/>
                      </a:lnTo>
                      <a:lnTo>
                        <a:pt x="518" y="149"/>
                      </a:lnTo>
                      <a:lnTo>
                        <a:pt x="258" y="0"/>
                      </a:lnTo>
                      <a:lnTo>
                        <a:pt x="0" y="149"/>
                      </a:lnTo>
                      <a:lnTo>
                        <a:pt x="0" y="447"/>
                      </a:lnTo>
                      <a:lnTo>
                        <a:pt x="2" y="449"/>
                      </a:lnTo>
                      <a:lnTo>
                        <a:pt x="4" y="445"/>
                      </a:lnTo>
                      <a:close/>
                    </a:path>
                  </a:pathLst>
                </a:custGeom>
                <a:solidFill>
                  <a:srgbClr val="FFFFFF"/>
                </a:solidFill>
                <a:ln>
                  <a:solidFill>
                    <a:srgbClr val="FFFFFF"/>
                  </a:solidFill>
                </a:ln>
              </p:spPr>
              <p:txBody>
                <a:bodyPr vert="horz" wrap="square" lIns="91440" tIns="45720" rIns="91440" bIns="45720" numCol="1" anchor="t" anchorCtr="0" compatLnSpc="1">
                  <a:prstTxWarp prst="textNoShape">
                    <a:avLst/>
                  </a:prstTxWarp>
                </a:bodyPr>
                <a:lstStyle/>
                <a:p>
                  <a:endParaRPr lang="en-GB"/>
                </a:p>
              </p:txBody>
            </p:sp>
          </p:grpSp>
          <p:sp>
            <p:nvSpPr>
              <p:cNvPr id="47" name="Oval 46">
                <a:extLst>
                  <a:ext uri="{FF2B5EF4-FFF2-40B4-BE49-F238E27FC236}">
                    <a16:creationId xmlns:a16="http://schemas.microsoft.com/office/drawing/2014/main" xmlns="" id="{B1C7585C-B502-4220-8CB3-8DBAE4772390}"/>
                  </a:ext>
                </a:extLst>
              </p:cNvPr>
              <p:cNvSpPr>
                <a:spLocks noChangeArrowheads="1"/>
              </p:cNvSpPr>
              <p:nvPr/>
            </p:nvSpPr>
            <p:spPr bwMode="auto">
              <a:xfrm>
                <a:off x="182016" y="234016"/>
                <a:ext cx="628650" cy="628650"/>
              </a:xfrm>
              <a:prstGeom prst="ellipse">
                <a:avLst/>
              </a:prstGeom>
              <a:no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3" name="Group 42" descr="conversation icon">
              <a:extLst>
                <a:ext uri="{FF2B5EF4-FFF2-40B4-BE49-F238E27FC236}">
                  <a16:creationId xmlns:a16="http://schemas.microsoft.com/office/drawing/2014/main" xmlns="" id="{2EC56E8E-7B65-4DFD-B74A-7744DB881AF4}"/>
                </a:ext>
              </a:extLst>
            </p:cNvPr>
            <p:cNvGrpSpPr/>
            <p:nvPr/>
          </p:nvGrpSpPr>
          <p:grpSpPr>
            <a:xfrm>
              <a:off x="38100" y="114300"/>
              <a:ext cx="631825" cy="628650"/>
              <a:chOff x="38100" y="114300"/>
              <a:chExt cx="631825" cy="628650"/>
            </a:xfrm>
            <a:noFill/>
          </p:grpSpPr>
          <p:sp>
            <p:nvSpPr>
              <p:cNvPr id="44" name="Oval 43">
                <a:extLst>
                  <a:ext uri="{FF2B5EF4-FFF2-40B4-BE49-F238E27FC236}">
                    <a16:creationId xmlns:a16="http://schemas.microsoft.com/office/drawing/2014/main" xmlns="" id="{3CF804A5-AC61-40E2-A73C-44F5F5D5AD19}"/>
                  </a:ext>
                </a:extLst>
              </p:cNvPr>
              <p:cNvSpPr>
                <a:spLocks noChangeArrowheads="1"/>
              </p:cNvSpPr>
              <p:nvPr/>
            </p:nvSpPr>
            <p:spPr bwMode="auto">
              <a:xfrm>
                <a:off x="38100" y="114300"/>
                <a:ext cx="631825" cy="6286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GB"/>
              </a:p>
            </p:txBody>
          </p:sp>
          <p:sp>
            <p:nvSpPr>
              <p:cNvPr id="45" name="Freeform 44">
                <a:extLst>
                  <a:ext uri="{FF2B5EF4-FFF2-40B4-BE49-F238E27FC236}">
                    <a16:creationId xmlns:a16="http://schemas.microsoft.com/office/drawing/2014/main" xmlns="" id="{B2C004F5-671C-4112-861D-D392688F3F0A}"/>
                  </a:ext>
                </a:extLst>
              </p:cNvPr>
              <p:cNvSpPr>
                <a:spLocks noEditPoints="1"/>
              </p:cNvSpPr>
              <p:nvPr/>
            </p:nvSpPr>
            <p:spPr bwMode="auto">
              <a:xfrm>
                <a:off x="174625" y="184150"/>
                <a:ext cx="393700" cy="454025"/>
              </a:xfrm>
              <a:custGeom>
                <a:avLst/>
                <a:gdLst>
                  <a:gd name="T0" fmla="*/ 25 w 124"/>
                  <a:gd name="T1" fmla="*/ 58 h 143"/>
                  <a:gd name="T2" fmla="*/ 0 w 124"/>
                  <a:gd name="T3" fmla="*/ 101 h 143"/>
                  <a:gd name="T4" fmla="*/ 11 w 124"/>
                  <a:gd name="T5" fmla="*/ 143 h 143"/>
                  <a:gd name="T6" fmla="*/ 50 w 124"/>
                  <a:gd name="T7" fmla="*/ 120 h 143"/>
                  <a:gd name="T8" fmla="*/ 25 w 124"/>
                  <a:gd name="T9" fmla="*/ 62 h 143"/>
                  <a:gd name="T10" fmla="*/ 14 w 124"/>
                  <a:gd name="T11" fmla="*/ 74 h 143"/>
                  <a:gd name="T12" fmla="*/ 39 w 124"/>
                  <a:gd name="T13" fmla="*/ 115 h 143"/>
                  <a:gd name="T14" fmla="*/ 34 w 124"/>
                  <a:gd name="T15" fmla="*/ 138 h 143"/>
                  <a:gd name="T16" fmla="*/ 23 w 124"/>
                  <a:gd name="T17" fmla="*/ 122 h 143"/>
                  <a:gd name="T18" fmla="*/ 16 w 124"/>
                  <a:gd name="T19" fmla="*/ 104 h 143"/>
                  <a:gd name="T20" fmla="*/ 4 w 124"/>
                  <a:gd name="T21" fmla="*/ 115 h 143"/>
                  <a:gd name="T22" fmla="*/ 25 w 124"/>
                  <a:gd name="T23" fmla="*/ 90 h 143"/>
                  <a:gd name="T24" fmla="*/ 46 w 124"/>
                  <a:gd name="T25" fmla="*/ 115 h 143"/>
                  <a:gd name="T26" fmla="*/ 98 w 124"/>
                  <a:gd name="T27" fmla="*/ 58 h 143"/>
                  <a:gd name="T28" fmla="*/ 73 w 124"/>
                  <a:gd name="T29" fmla="*/ 101 h 143"/>
                  <a:gd name="T30" fmla="*/ 85 w 124"/>
                  <a:gd name="T31" fmla="*/ 143 h 143"/>
                  <a:gd name="T32" fmla="*/ 124 w 124"/>
                  <a:gd name="T33" fmla="*/ 120 h 143"/>
                  <a:gd name="T34" fmla="*/ 98 w 124"/>
                  <a:gd name="T35" fmla="*/ 62 h 143"/>
                  <a:gd name="T36" fmla="*/ 87 w 124"/>
                  <a:gd name="T37" fmla="*/ 74 h 143"/>
                  <a:gd name="T38" fmla="*/ 112 w 124"/>
                  <a:gd name="T39" fmla="*/ 115 h 143"/>
                  <a:gd name="T40" fmla="*/ 108 w 124"/>
                  <a:gd name="T41" fmla="*/ 138 h 143"/>
                  <a:gd name="T42" fmla="*/ 96 w 124"/>
                  <a:gd name="T43" fmla="*/ 122 h 143"/>
                  <a:gd name="T44" fmla="*/ 89 w 124"/>
                  <a:gd name="T45" fmla="*/ 104 h 143"/>
                  <a:gd name="T46" fmla="*/ 78 w 124"/>
                  <a:gd name="T47" fmla="*/ 115 h 143"/>
                  <a:gd name="T48" fmla="*/ 98 w 124"/>
                  <a:gd name="T49" fmla="*/ 90 h 143"/>
                  <a:gd name="T50" fmla="*/ 119 w 124"/>
                  <a:gd name="T51" fmla="*/ 115 h 143"/>
                  <a:gd name="T52" fmla="*/ 96 w 124"/>
                  <a:gd name="T53" fmla="*/ 46 h 143"/>
                  <a:gd name="T54" fmla="*/ 96 w 124"/>
                  <a:gd name="T55" fmla="*/ 10 h 143"/>
                  <a:gd name="T56" fmla="*/ 69 w 124"/>
                  <a:gd name="T57" fmla="*/ 0 h 143"/>
                  <a:gd name="T58" fmla="*/ 20 w 124"/>
                  <a:gd name="T59" fmla="*/ 30 h 143"/>
                  <a:gd name="T60" fmla="*/ 30 w 124"/>
                  <a:gd name="T61" fmla="*/ 46 h 143"/>
                  <a:gd name="T62" fmla="*/ 48 w 124"/>
                  <a:gd name="T63" fmla="*/ 39 h 143"/>
                  <a:gd name="T64" fmla="*/ 92 w 124"/>
                  <a:gd name="T65" fmla="*/ 55 h 143"/>
                  <a:gd name="T66" fmla="*/ 40 w 124"/>
                  <a:gd name="T67" fmla="*/ 32 h 143"/>
                  <a:gd name="T68" fmla="*/ 27 w 124"/>
                  <a:gd name="T69" fmla="*/ 32 h 143"/>
                  <a:gd name="T70" fmla="*/ 27 w 124"/>
                  <a:gd name="T71" fmla="*/ 5 h 143"/>
                  <a:gd name="T72" fmla="*/ 71 w 124"/>
                  <a:gd name="T73" fmla="*/ 10 h 143"/>
                  <a:gd name="T74" fmla="*/ 53 w 124"/>
                  <a:gd name="T75" fmla="*/ 39 h 143"/>
                  <a:gd name="T76" fmla="*/ 96 w 124"/>
                  <a:gd name="T77" fmla="*/ 14 h 143"/>
                  <a:gd name="T78" fmla="*/ 96 w 124"/>
                  <a:gd name="T79" fmla="*/ 42 h 143"/>
                  <a:gd name="T80" fmla="*/ 81 w 124"/>
                  <a:gd name="T81" fmla="*/ 42 h 143"/>
                  <a:gd name="T82" fmla="*/ 73 w 124"/>
                  <a:gd name="T83" fmla="*/ 26 h 143"/>
                  <a:gd name="T84" fmla="*/ 73 w 124"/>
                  <a:gd name="T85" fmla="*/ 30 h 143"/>
                  <a:gd name="T86" fmla="*/ 87 w 124"/>
                  <a:gd name="T87" fmla="*/ 26 h 143"/>
                  <a:gd name="T88" fmla="*/ 82 w 124"/>
                  <a:gd name="T89" fmla="*/ 26 h 143"/>
                  <a:gd name="T90" fmla="*/ 69 w 124"/>
                  <a:gd name="T91" fmla="*/ 3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4" h="143">
                    <a:moveTo>
                      <a:pt x="38" y="83"/>
                    </a:moveTo>
                    <a:cubicBezTo>
                      <a:pt x="40" y="80"/>
                      <a:pt x="41" y="77"/>
                      <a:pt x="41" y="74"/>
                    </a:cubicBezTo>
                    <a:cubicBezTo>
                      <a:pt x="41" y="65"/>
                      <a:pt x="34" y="58"/>
                      <a:pt x="25" y="58"/>
                    </a:cubicBezTo>
                    <a:cubicBezTo>
                      <a:pt x="16" y="58"/>
                      <a:pt x="9" y="65"/>
                      <a:pt x="9" y="74"/>
                    </a:cubicBezTo>
                    <a:cubicBezTo>
                      <a:pt x="9" y="77"/>
                      <a:pt x="10" y="80"/>
                      <a:pt x="12" y="83"/>
                    </a:cubicBezTo>
                    <a:cubicBezTo>
                      <a:pt x="5" y="86"/>
                      <a:pt x="0" y="93"/>
                      <a:pt x="0" y="101"/>
                    </a:cubicBezTo>
                    <a:cubicBezTo>
                      <a:pt x="0" y="120"/>
                      <a:pt x="0" y="120"/>
                      <a:pt x="0" y="120"/>
                    </a:cubicBezTo>
                    <a:cubicBezTo>
                      <a:pt x="11" y="120"/>
                      <a:pt x="11" y="120"/>
                      <a:pt x="11" y="120"/>
                    </a:cubicBezTo>
                    <a:cubicBezTo>
                      <a:pt x="11" y="143"/>
                      <a:pt x="11" y="143"/>
                      <a:pt x="11" y="143"/>
                    </a:cubicBezTo>
                    <a:cubicBezTo>
                      <a:pt x="39" y="143"/>
                      <a:pt x="39" y="143"/>
                      <a:pt x="39" y="143"/>
                    </a:cubicBezTo>
                    <a:cubicBezTo>
                      <a:pt x="39" y="120"/>
                      <a:pt x="39" y="120"/>
                      <a:pt x="39" y="120"/>
                    </a:cubicBezTo>
                    <a:cubicBezTo>
                      <a:pt x="50" y="120"/>
                      <a:pt x="50" y="120"/>
                      <a:pt x="50" y="120"/>
                    </a:cubicBezTo>
                    <a:cubicBezTo>
                      <a:pt x="50" y="101"/>
                      <a:pt x="50" y="101"/>
                      <a:pt x="50" y="101"/>
                    </a:cubicBezTo>
                    <a:cubicBezTo>
                      <a:pt x="50" y="93"/>
                      <a:pt x="46" y="86"/>
                      <a:pt x="38" y="83"/>
                    </a:cubicBezTo>
                    <a:close/>
                    <a:moveTo>
                      <a:pt x="25" y="62"/>
                    </a:moveTo>
                    <a:cubicBezTo>
                      <a:pt x="31" y="62"/>
                      <a:pt x="37" y="67"/>
                      <a:pt x="37" y="74"/>
                    </a:cubicBezTo>
                    <a:cubicBezTo>
                      <a:pt x="37" y="80"/>
                      <a:pt x="31" y="85"/>
                      <a:pt x="25" y="85"/>
                    </a:cubicBezTo>
                    <a:cubicBezTo>
                      <a:pt x="19" y="85"/>
                      <a:pt x="14" y="80"/>
                      <a:pt x="14" y="74"/>
                    </a:cubicBezTo>
                    <a:cubicBezTo>
                      <a:pt x="14" y="67"/>
                      <a:pt x="19" y="62"/>
                      <a:pt x="25" y="62"/>
                    </a:cubicBezTo>
                    <a:close/>
                    <a:moveTo>
                      <a:pt x="46" y="115"/>
                    </a:moveTo>
                    <a:cubicBezTo>
                      <a:pt x="39" y="115"/>
                      <a:pt x="39" y="115"/>
                      <a:pt x="39" y="115"/>
                    </a:cubicBezTo>
                    <a:cubicBezTo>
                      <a:pt x="39" y="104"/>
                      <a:pt x="39" y="104"/>
                      <a:pt x="39" y="104"/>
                    </a:cubicBezTo>
                    <a:cubicBezTo>
                      <a:pt x="34" y="104"/>
                      <a:pt x="34" y="104"/>
                      <a:pt x="34" y="104"/>
                    </a:cubicBezTo>
                    <a:cubicBezTo>
                      <a:pt x="34" y="138"/>
                      <a:pt x="34" y="138"/>
                      <a:pt x="34" y="138"/>
                    </a:cubicBezTo>
                    <a:cubicBezTo>
                      <a:pt x="27" y="138"/>
                      <a:pt x="27" y="138"/>
                      <a:pt x="27" y="138"/>
                    </a:cubicBezTo>
                    <a:cubicBezTo>
                      <a:pt x="27" y="122"/>
                      <a:pt x="27" y="122"/>
                      <a:pt x="27" y="122"/>
                    </a:cubicBezTo>
                    <a:cubicBezTo>
                      <a:pt x="23" y="122"/>
                      <a:pt x="23" y="122"/>
                      <a:pt x="23" y="122"/>
                    </a:cubicBezTo>
                    <a:cubicBezTo>
                      <a:pt x="23" y="138"/>
                      <a:pt x="23" y="138"/>
                      <a:pt x="23" y="138"/>
                    </a:cubicBezTo>
                    <a:cubicBezTo>
                      <a:pt x="16" y="138"/>
                      <a:pt x="16" y="138"/>
                      <a:pt x="16" y="138"/>
                    </a:cubicBezTo>
                    <a:cubicBezTo>
                      <a:pt x="16" y="104"/>
                      <a:pt x="16" y="104"/>
                      <a:pt x="16" y="104"/>
                    </a:cubicBezTo>
                    <a:cubicBezTo>
                      <a:pt x="11" y="104"/>
                      <a:pt x="11" y="104"/>
                      <a:pt x="11" y="104"/>
                    </a:cubicBezTo>
                    <a:cubicBezTo>
                      <a:pt x="11" y="115"/>
                      <a:pt x="11" y="115"/>
                      <a:pt x="11" y="115"/>
                    </a:cubicBezTo>
                    <a:cubicBezTo>
                      <a:pt x="4" y="115"/>
                      <a:pt x="4" y="115"/>
                      <a:pt x="4" y="115"/>
                    </a:cubicBezTo>
                    <a:cubicBezTo>
                      <a:pt x="4" y="101"/>
                      <a:pt x="4" y="101"/>
                      <a:pt x="4" y="101"/>
                    </a:cubicBezTo>
                    <a:cubicBezTo>
                      <a:pt x="4" y="95"/>
                      <a:pt x="9" y="89"/>
                      <a:pt x="15" y="86"/>
                    </a:cubicBezTo>
                    <a:cubicBezTo>
                      <a:pt x="18" y="89"/>
                      <a:pt x="21" y="90"/>
                      <a:pt x="25" y="90"/>
                    </a:cubicBezTo>
                    <a:cubicBezTo>
                      <a:pt x="29" y="90"/>
                      <a:pt x="32" y="89"/>
                      <a:pt x="35" y="86"/>
                    </a:cubicBezTo>
                    <a:cubicBezTo>
                      <a:pt x="41" y="89"/>
                      <a:pt x="46" y="95"/>
                      <a:pt x="46" y="101"/>
                    </a:cubicBezTo>
                    <a:lnTo>
                      <a:pt x="46" y="115"/>
                    </a:lnTo>
                    <a:close/>
                    <a:moveTo>
                      <a:pt x="112" y="83"/>
                    </a:moveTo>
                    <a:cubicBezTo>
                      <a:pt x="114" y="80"/>
                      <a:pt x="115" y="77"/>
                      <a:pt x="115" y="74"/>
                    </a:cubicBezTo>
                    <a:cubicBezTo>
                      <a:pt x="115" y="65"/>
                      <a:pt x="107" y="58"/>
                      <a:pt x="98" y="58"/>
                    </a:cubicBezTo>
                    <a:cubicBezTo>
                      <a:pt x="90" y="58"/>
                      <a:pt x="82" y="65"/>
                      <a:pt x="82" y="74"/>
                    </a:cubicBezTo>
                    <a:cubicBezTo>
                      <a:pt x="82" y="77"/>
                      <a:pt x="83" y="80"/>
                      <a:pt x="85" y="83"/>
                    </a:cubicBezTo>
                    <a:cubicBezTo>
                      <a:pt x="78" y="86"/>
                      <a:pt x="73" y="93"/>
                      <a:pt x="73" y="101"/>
                    </a:cubicBezTo>
                    <a:cubicBezTo>
                      <a:pt x="73" y="120"/>
                      <a:pt x="73" y="120"/>
                      <a:pt x="73" y="120"/>
                    </a:cubicBezTo>
                    <a:cubicBezTo>
                      <a:pt x="85" y="120"/>
                      <a:pt x="85" y="120"/>
                      <a:pt x="85" y="120"/>
                    </a:cubicBezTo>
                    <a:cubicBezTo>
                      <a:pt x="85" y="143"/>
                      <a:pt x="85" y="143"/>
                      <a:pt x="85" y="143"/>
                    </a:cubicBezTo>
                    <a:cubicBezTo>
                      <a:pt x="112" y="143"/>
                      <a:pt x="112" y="143"/>
                      <a:pt x="112" y="143"/>
                    </a:cubicBezTo>
                    <a:cubicBezTo>
                      <a:pt x="112" y="120"/>
                      <a:pt x="112" y="120"/>
                      <a:pt x="112" y="120"/>
                    </a:cubicBezTo>
                    <a:cubicBezTo>
                      <a:pt x="124" y="120"/>
                      <a:pt x="124" y="120"/>
                      <a:pt x="124" y="120"/>
                    </a:cubicBezTo>
                    <a:cubicBezTo>
                      <a:pt x="124" y="101"/>
                      <a:pt x="124" y="101"/>
                      <a:pt x="124" y="101"/>
                    </a:cubicBezTo>
                    <a:cubicBezTo>
                      <a:pt x="124" y="93"/>
                      <a:pt x="119" y="86"/>
                      <a:pt x="112" y="83"/>
                    </a:cubicBezTo>
                    <a:close/>
                    <a:moveTo>
                      <a:pt x="98" y="62"/>
                    </a:moveTo>
                    <a:cubicBezTo>
                      <a:pt x="105" y="62"/>
                      <a:pt x="110" y="67"/>
                      <a:pt x="110" y="74"/>
                    </a:cubicBezTo>
                    <a:cubicBezTo>
                      <a:pt x="110" y="80"/>
                      <a:pt x="105" y="85"/>
                      <a:pt x="98" y="85"/>
                    </a:cubicBezTo>
                    <a:cubicBezTo>
                      <a:pt x="92" y="85"/>
                      <a:pt x="87" y="80"/>
                      <a:pt x="87" y="74"/>
                    </a:cubicBezTo>
                    <a:cubicBezTo>
                      <a:pt x="87" y="67"/>
                      <a:pt x="92" y="62"/>
                      <a:pt x="98" y="62"/>
                    </a:cubicBezTo>
                    <a:close/>
                    <a:moveTo>
                      <a:pt x="119" y="115"/>
                    </a:moveTo>
                    <a:cubicBezTo>
                      <a:pt x="112" y="115"/>
                      <a:pt x="112" y="115"/>
                      <a:pt x="112" y="115"/>
                    </a:cubicBezTo>
                    <a:cubicBezTo>
                      <a:pt x="112" y="104"/>
                      <a:pt x="112" y="104"/>
                      <a:pt x="112" y="104"/>
                    </a:cubicBezTo>
                    <a:cubicBezTo>
                      <a:pt x="108" y="104"/>
                      <a:pt x="108" y="104"/>
                      <a:pt x="108" y="104"/>
                    </a:cubicBezTo>
                    <a:cubicBezTo>
                      <a:pt x="108" y="138"/>
                      <a:pt x="108" y="138"/>
                      <a:pt x="108" y="138"/>
                    </a:cubicBezTo>
                    <a:cubicBezTo>
                      <a:pt x="101" y="138"/>
                      <a:pt x="101" y="138"/>
                      <a:pt x="101" y="138"/>
                    </a:cubicBezTo>
                    <a:cubicBezTo>
                      <a:pt x="101" y="122"/>
                      <a:pt x="101" y="122"/>
                      <a:pt x="101" y="122"/>
                    </a:cubicBezTo>
                    <a:cubicBezTo>
                      <a:pt x="96" y="122"/>
                      <a:pt x="96" y="122"/>
                      <a:pt x="96" y="122"/>
                    </a:cubicBezTo>
                    <a:cubicBezTo>
                      <a:pt x="96" y="138"/>
                      <a:pt x="96" y="138"/>
                      <a:pt x="96" y="138"/>
                    </a:cubicBezTo>
                    <a:cubicBezTo>
                      <a:pt x="89" y="138"/>
                      <a:pt x="89" y="138"/>
                      <a:pt x="89" y="138"/>
                    </a:cubicBezTo>
                    <a:cubicBezTo>
                      <a:pt x="89" y="104"/>
                      <a:pt x="89" y="104"/>
                      <a:pt x="89" y="104"/>
                    </a:cubicBezTo>
                    <a:cubicBezTo>
                      <a:pt x="85" y="104"/>
                      <a:pt x="85" y="104"/>
                      <a:pt x="85" y="104"/>
                    </a:cubicBezTo>
                    <a:cubicBezTo>
                      <a:pt x="85" y="115"/>
                      <a:pt x="85" y="115"/>
                      <a:pt x="85" y="115"/>
                    </a:cubicBezTo>
                    <a:cubicBezTo>
                      <a:pt x="78" y="115"/>
                      <a:pt x="78" y="115"/>
                      <a:pt x="78" y="115"/>
                    </a:cubicBezTo>
                    <a:cubicBezTo>
                      <a:pt x="78" y="101"/>
                      <a:pt x="78" y="101"/>
                      <a:pt x="78" y="101"/>
                    </a:cubicBezTo>
                    <a:cubicBezTo>
                      <a:pt x="78" y="95"/>
                      <a:pt x="82" y="89"/>
                      <a:pt x="88" y="86"/>
                    </a:cubicBezTo>
                    <a:cubicBezTo>
                      <a:pt x="91" y="89"/>
                      <a:pt x="95" y="90"/>
                      <a:pt x="98" y="90"/>
                    </a:cubicBezTo>
                    <a:cubicBezTo>
                      <a:pt x="102" y="90"/>
                      <a:pt x="106" y="89"/>
                      <a:pt x="109" y="86"/>
                    </a:cubicBezTo>
                    <a:cubicBezTo>
                      <a:pt x="115" y="89"/>
                      <a:pt x="119" y="95"/>
                      <a:pt x="119" y="101"/>
                    </a:cubicBezTo>
                    <a:cubicBezTo>
                      <a:pt x="119" y="115"/>
                      <a:pt x="119" y="115"/>
                      <a:pt x="119" y="115"/>
                    </a:cubicBezTo>
                    <a:close/>
                    <a:moveTo>
                      <a:pt x="92" y="55"/>
                    </a:moveTo>
                    <a:cubicBezTo>
                      <a:pt x="92" y="46"/>
                      <a:pt x="92" y="46"/>
                      <a:pt x="92" y="46"/>
                    </a:cubicBezTo>
                    <a:cubicBezTo>
                      <a:pt x="96" y="46"/>
                      <a:pt x="96" y="46"/>
                      <a:pt x="96" y="46"/>
                    </a:cubicBezTo>
                    <a:cubicBezTo>
                      <a:pt x="100" y="46"/>
                      <a:pt x="103" y="43"/>
                      <a:pt x="103" y="39"/>
                    </a:cubicBezTo>
                    <a:cubicBezTo>
                      <a:pt x="103" y="16"/>
                      <a:pt x="103" y="16"/>
                      <a:pt x="103" y="16"/>
                    </a:cubicBezTo>
                    <a:cubicBezTo>
                      <a:pt x="103" y="13"/>
                      <a:pt x="100" y="10"/>
                      <a:pt x="96" y="10"/>
                    </a:cubicBezTo>
                    <a:cubicBezTo>
                      <a:pt x="76" y="10"/>
                      <a:pt x="76" y="10"/>
                      <a:pt x="76" y="10"/>
                    </a:cubicBezTo>
                    <a:cubicBezTo>
                      <a:pt x="76" y="7"/>
                      <a:pt x="76" y="7"/>
                      <a:pt x="76" y="7"/>
                    </a:cubicBezTo>
                    <a:cubicBezTo>
                      <a:pt x="76" y="3"/>
                      <a:pt x="72" y="0"/>
                      <a:pt x="69" y="0"/>
                    </a:cubicBezTo>
                    <a:cubicBezTo>
                      <a:pt x="27" y="0"/>
                      <a:pt x="27" y="0"/>
                      <a:pt x="27" y="0"/>
                    </a:cubicBezTo>
                    <a:cubicBezTo>
                      <a:pt x="24" y="0"/>
                      <a:pt x="20" y="3"/>
                      <a:pt x="20" y="7"/>
                    </a:cubicBezTo>
                    <a:cubicBezTo>
                      <a:pt x="20" y="30"/>
                      <a:pt x="20" y="30"/>
                      <a:pt x="20" y="30"/>
                    </a:cubicBezTo>
                    <a:cubicBezTo>
                      <a:pt x="20" y="34"/>
                      <a:pt x="24" y="37"/>
                      <a:pt x="27" y="37"/>
                    </a:cubicBezTo>
                    <a:cubicBezTo>
                      <a:pt x="30" y="37"/>
                      <a:pt x="30" y="37"/>
                      <a:pt x="30" y="37"/>
                    </a:cubicBezTo>
                    <a:cubicBezTo>
                      <a:pt x="30" y="46"/>
                      <a:pt x="30" y="46"/>
                      <a:pt x="30" y="46"/>
                    </a:cubicBezTo>
                    <a:cubicBezTo>
                      <a:pt x="42" y="37"/>
                      <a:pt x="42" y="37"/>
                      <a:pt x="42" y="37"/>
                    </a:cubicBezTo>
                    <a:cubicBezTo>
                      <a:pt x="48" y="37"/>
                      <a:pt x="48" y="37"/>
                      <a:pt x="48" y="37"/>
                    </a:cubicBezTo>
                    <a:cubicBezTo>
                      <a:pt x="48" y="39"/>
                      <a:pt x="48" y="39"/>
                      <a:pt x="48" y="39"/>
                    </a:cubicBezTo>
                    <a:cubicBezTo>
                      <a:pt x="48" y="43"/>
                      <a:pt x="51" y="46"/>
                      <a:pt x="55" y="46"/>
                    </a:cubicBezTo>
                    <a:cubicBezTo>
                      <a:pt x="79" y="46"/>
                      <a:pt x="79" y="46"/>
                      <a:pt x="79" y="46"/>
                    </a:cubicBezTo>
                    <a:lnTo>
                      <a:pt x="92" y="55"/>
                    </a:lnTo>
                    <a:close/>
                    <a:moveTo>
                      <a:pt x="48" y="16"/>
                    </a:moveTo>
                    <a:cubicBezTo>
                      <a:pt x="48" y="32"/>
                      <a:pt x="48" y="32"/>
                      <a:pt x="48" y="32"/>
                    </a:cubicBezTo>
                    <a:cubicBezTo>
                      <a:pt x="40" y="32"/>
                      <a:pt x="40" y="32"/>
                      <a:pt x="40" y="32"/>
                    </a:cubicBezTo>
                    <a:cubicBezTo>
                      <a:pt x="34" y="37"/>
                      <a:pt x="34" y="37"/>
                      <a:pt x="34" y="37"/>
                    </a:cubicBezTo>
                    <a:cubicBezTo>
                      <a:pt x="34" y="32"/>
                      <a:pt x="34" y="32"/>
                      <a:pt x="34" y="32"/>
                    </a:cubicBezTo>
                    <a:cubicBezTo>
                      <a:pt x="27" y="32"/>
                      <a:pt x="27" y="32"/>
                      <a:pt x="27" y="32"/>
                    </a:cubicBezTo>
                    <a:cubicBezTo>
                      <a:pt x="26" y="32"/>
                      <a:pt x="25" y="31"/>
                      <a:pt x="25" y="30"/>
                    </a:cubicBezTo>
                    <a:cubicBezTo>
                      <a:pt x="25" y="7"/>
                      <a:pt x="25" y="7"/>
                      <a:pt x="25" y="7"/>
                    </a:cubicBezTo>
                    <a:cubicBezTo>
                      <a:pt x="25" y="6"/>
                      <a:pt x="26" y="5"/>
                      <a:pt x="27" y="5"/>
                    </a:cubicBezTo>
                    <a:cubicBezTo>
                      <a:pt x="69" y="5"/>
                      <a:pt x="69" y="5"/>
                      <a:pt x="69" y="5"/>
                    </a:cubicBezTo>
                    <a:cubicBezTo>
                      <a:pt x="70" y="5"/>
                      <a:pt x="71" y="6"/>
                      <a:pt x="71" y="7"/>
                    </a:cubicBezTo>
                    <a:cubicBezTo>
                      <a:pt x="71" y="10"/>
                      <a:pt x="71" y="10"/>
                      <a:pt x="71" y="10"/>
                    </a:cubicBezTo>
                    <a:cubicBezTo>
                      <a:pt x="55" y="10"/>
                      <a:pt x="55" y="10"/>
                      <a:pt x="55" y="10"/>
                    </a:cubicBezTo>
                    <a:cubicBezTo>
                      <a:pt x="51" y="10"/>
                      <a:pt x="48" y="13"/>
                      <a:pt x="48" y="16"/>
                    </a:cubicBezTo>
                    <a:close/>
                    <a:moveTo>
                      <a:pt x="53" y="39"/>
                    </a:moveTo>
                    <a:cubicBezTo>
                      <a:pt x="53" y="16"/>
                      <a:pt x="53" y="16"/>
                      <a:pt x="53" y="16"/>
                    </a:cubicBezTo>
                    <a:cubicBezTo>
                      <a:pt x="53" y="15"/>
                      <a:pt x="54" y="14"/>
                      <a:pt x="55" y="14"/>
                    </a:cubicBezTo>
                    <a:cubicBezTo>
                      <a:pt x="96" y="14"/>
                      <a:pt x="96" y="14"/>
                      <a:pt x="96" y="14"/>
                    </a:cubicBezTo>
                    <a:cubicBezTo>
                      <a:pt x="97" y="14"/>
                      <a:pt x="98" y="15"/>
                      <a:pt x="98" y="16"/>
                    </a:cubicBezTo>
                    <a:cubicBezTo>
                      <a:pt x="98" y="39"/>
                      <a:pt x="98" y="39"/>
                      <a:pt x="98" y="39"/>
                    </a:cubicBezTo>
                    <a:cubicBezTo>
                      <a:pt x="98" y="41"/>
                      <a:pt x="97" y="42"/>
                      <a:pt x="96" y="42"/>
                    </a:cubicBezTo>
                    <a:cubicBezTo>
                      <a:pt x="87" y="42"/>
                      <a:pt x="87" y="42"/>
                      <a:pt x="87" y="42"/>
                    </a:cubicBezTo>
                    <a:cubicBezTo>
                      <a:pt x="87" y="46"/>
                      <a:pt x="87" y="46"/>
                      <a:pt x="87" y="46"/>
                    </a:cubicBezTo>
                    <a:cubicBezTo>
                      <a:pt x="81" y="42"/>
                      <a:pt x="81" y="42"/>
                      <a:pt x="81" y="42"/>
                    </a:cubicBezTo>
                    <a:cubicBezTo>
                      <a:pt x="55" y="42"/>
                      <a:pt x="55" y="42"/>
                      <a:pt x="55" y="42"/>
                    </a:cubicBezTo>
                    <a:cubicBezTo>
                      <a:pt x="54" y="42"/>
                      <a:pt x="53" y="41"/>
                      <a:pt x="53" y="39"/>
                    </a:cubicBezTo>
                    <a:close/>
                    <a:moveTo>
                      <a:pt x="73" y="26"/>
                    </a:moveTo>
                    <a:cubicBezTo>
                      <a:pt x="78" y="26"/>
                      <a:pt x="78" y="26"/>
                      <a:pt x="78" y="26"/>
                    </a:cubicBezTo>
                    <a:cubicBezTo>
                      <a:pt x="78" y="30"/>
                      <a:pt x="78" y="30"/>
                      <a:pt x="78" y="30"/>
                    </a:cubicBezTo>
                    <a:cubicBezTo>
                      <a:pt x="73" y="30"/>
                      <a:pt x="73" y="30"/>
                      <a:pt x="73" y="30"/>
                    </a:cubicBezTo>
                    <a:lnTo>
                      <a:pt x="73" y="26"/>
                    </a:lnTo>
                    <a:close/>
                    <a:moveTo>
                      <a:pt x="82" y="26"/>
                    </a:moveTo>
                    <a:cubicBezTo>
                      <a:pt x="87" y="26"/>
                      <a:pt x="87" y="26"/>
                      <a:pt x="87" y="26"/>
                    </a:cubicBezTo>
                    <a:cubicBezTo>
                      <a:pt x="87" y="30"/>
                      <a:pt x="87" y="30"/>
                      <a:pt x="87" y="30"/>
                    </a:cubicBezTo>
                    <a:cubicBezTo>
                      <a:pt x="82" y="30"/>
                      <a:pt x="82" y="30"/>
                      <a:pt x="82" y="30"/>
                    </a:cubicBezTo>
                    <a:lnTo>
                      <a:pt x="82" y="26"/>
                    </a:lnTo>
                    <a:close/>
                    <a:moveTo>
                      <a:pt x="64" y="26"/>
                    </a:moveTo>
                    <a:cubicBezTo>
                      <a:pt x="69" y="26"/>
                      <a:pt x="69" y="26"/>
                      <a:pt x="69" y="26"/>
                    </a:cubicBezTo>
                    <a:cubicBezTo>
                      <a:pt x="69" y="30"/>
                      <a:pt x="69" y="30"/>
                      <a:pt x="69" y="30"/>
                    </a:cubicBezTo>
                    <a:cubicBezTo>
                      <a:pt x="64" y="30"/>
                      <a:pt x="64" y="30"/>
                      <a:pt x="64" y="30"/>
                    </a:cubicBezTo>
                    <a:lnTo>
                      <a:pt x="64" y="2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grpSp>
      </p:grpSp>
      <p:sp>
        <p:nvSpPr>
          <p:cNvPr id="50" name="Title 1"/>
          <p:cNvSpPr txBox="1">
            <a:spLocks/>
          </p:cNvSpPr>
          <p:nvPr userDrawn="1"/>
        </p:nvSpPr>
        <p:spPr bwMode="auto">
          <a:xfrm>
            <a:off x="1169972" y="81739"/>
            <a:ext cx="10576210" cy="78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kern="0">
                <a:solidFill>
                  <a:schemeClr val="bg1"/>
                </a:solidFill>
              </a:rPr>
              <a:t>STEM partnership working</a:t>
            </a:r>
          </a:p>
        </p:txBody>
      </p:sp>
    </p:spTree>
    <p:extLst>
      <p:ext uri="{BB962C8B-B14F-4D97-AF65-F5344CB8AC3E}">
        <p14:creationId xmlns:p14="http://schemas.microsoft.com/office/powerpoint/2010/main" val="378539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7" name="TextBox 6"/>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8" name="TextBox 7"/>
          <p:cNvSpPr txBox="1"/>
          <p:nvPr userDrawn="1"/>
        </p:nvSpPr>
        <p:spPr>
          <a:xfrm>
            <a:off x="7400253" y="6301465"/>
            <a:ext cx="4223154"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
        <p:nvSpPr>
          <p:cNvPr id="9" name="Rectangle 8"/>
          <p:cNvSpPr/>
          <p:nvPr userDrawn="1"/>
        </p:nvSpPr>
        <p:spPr>
          <a:xfrm>
            <a:off x="0" y="0"/>
            <a:ext cx="12192000" cy="1016000"/>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userDrawn="1"/>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2"/>
          <a:stretch>
            <a:fillRect/>
          </a:stretch>
        </p:blipFill>
        <p:spPr>
          <a:xfrm>
            <a:off x="8630113" y="6374080"/>
            <a:ext cx="2804346" cy="186956"/>
          </a:xfrm>
          <a:prstGeom prst="rect">
            <a:avLst/>
          </a:prstGeom>
        </p:spPr>
      </p:pic>
      <p:pic>
        <p:nvPicPr>
          <p:cNvPr id="37" name="Picture 36" descr="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828633"/>
            <a:ext cx="12209380" cy="1029367"/>
          </a:xfrm>
          <a:prstGeom prst="rect">
            <a:avLst/>
          </a:prstGeom>
        </p:spPr>
      </p:pic>
      <p:sp>
        <p:nvSpPr>
          <p:cNvPr id="38" name="Text Box 8"/>
          <p:cNvSpPr txBox="1"/>
          <p:nvPr userDrawn="1"/>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grpSp>
        <p:nvGrpSpPr>
          <p:cNvPr id="40" name="Group 39"/>
          <p:cNvGrpSpPr/>
          <p:nvPr userDrawn="1"/>
        </p:nvGrpSpPr>
        <p:grpSpPr>
          <a:xfrm>
            <a:off x="210558" y="70086"/>
            <a:ext cx="737870" cy="853440"/>
            <a:chOff x="0" y="0"/>
            <a:chExt cx="737870" cy="853440"/>
          </a:xfrm>
        </p:grpSpPr>
        <p:grpSp>
          <p:nvGrpSpPr>
            <p:cNvPr id="41" name="Group 40"/>
            <p:cNvGrpSpPr/>
            <p:nvPr/>
          </p:nvGrpSpPr>
          <p:grpSpPr>
            <a:xfrm>
              <a:off x="0" y="0"/>
              <a:ext cx="737870" cy="853440"/>
              <a:chOff x="0" y="0"/>
              <a:chExt cx="1000125" cy="1156970"/>
            </a:xfrm>
          </p:grpSpPr>
          <p:grpSp>
            <p:nvGrpSpPr>
              <p:cNvPr id="43" name="Group 42"/>
              <p:cNvGrpSpPr/>
              <p:nvPr/>
            </p:nvGrpSpPr>
            <p:grpSpPr>
              <a:xfrm>
                <a:off x="0" y="0"/>
                <a:ext cx="1000125" cy="1156970"/>
                <a:chOff x="0" y="0"/>
                <a:chExt cx="1000125" cy="1157288"/>
              </a:xfrm>
            </p:grpSpPr>
            <p:sp>
              <p:nvSpPr>
                <p:cNvPr id="45" name="Freeform 44">
                  <a:extLst>
                    <a:ext uri="{FF2B5EF4-FFF2-40B4-BE49-F238E27FC236}">
                      <a16:creationId xmlns:a16="http://schemas.microsoft.com/office/drawing/2014/main" xmlns="" id="{F92A2657-32AE-4649-A050-9DF351C8A444}"/>
                    </a:ext>
                  </a:extLst>
                </p:cNvPr>
                <p:cNvSpPr>
                  <a:spLocks/>
                </p:cNvSpPr>
                <p:nvPr/>
              </p:nvSpPr>
              <p:spPr bwMode="auto">
                <a:xfrm>
                  <a:off x="0" y="0"/>
                  <a:ext cx="1000125" cy="1157288"/>
                </a:xfrm>
                <a:custGeom>
                  <a:avLst/>
                  <a:gdLst>
                    <a:gd name="T0" fmla="*/ 0 w 630"/>
                    <a:gd name="T1" fmla="*/ 181 h 729"/>
                    <a:gd name="T2" fmla="*/ 0 w 630"/>
                    <a:gd name="T3" fmla="*/ 545 h 729"/>
                    <a:gd name="T4" fmla="*/ 314 w 630"/>
                    <a:gd name="T5" fmla="*/ 729 h 729"/>
                    <a:gd name="T6" fmla="*/ 630 w 630"/>
                    <a:gd name="T7" fmla="*/ 545 h 729"/>
                    <a:gd name="T8" fmla="*/ 630 w 630"/>
                    <a:gd name="T9" fmla="*/ 181 h 729"/>
                    <a:gd name="T10" fmla="*/ 314 w 630"/>
                    <a:gd name="T11" fmla="*/ 0 h 729"/>
                    <a:gd name="T12" fmla="*/ 0 w 630"/>
                    <a:gd name="T13" fmla="*/ 181 h 729"/>
                  </a:gdLst>
                  <a:ahLst/>
                  <a:cxnLst>
                    <a:cxn ang="0">
                      <a:pos x="T0" y="T1"/>
                    </a:cxn>
                    <a:cxn ang="0">
                      <a:pos x="T2" y="T3"/>
                    </a:cxn>
                    <a:cxn ang="0">
                      <a:pos x="T4" y="T5"/>
                    </a:cxn>
                    <a:cxn ang="0">
                      <a:pos x="T6" y="T7"/>
                    </a:cxn>
                    <a:cxn ang="0">
                      <a:pos x="T8" y="T9"/>
                    </a:cxn>
                    <a:cxn ang="0">
                      <a:pos x="T10" y="T11"/>
                    </a:cxn>
                    <a:cxn ang="0">
                      <a:pos x="T12" y="T13"/>
                    </a:cxn>
                  </a:cxnLst>
                  <a:rect l="0" t="0" r="r" b="b"/>
                  <a:pathLst>
                    <a:path w="630" h="729">
                      <a:moveTo>
                        <a:pt x="0" y="181"/>
                      </a:moveTo>
                      <a:lnTo>
                        <a:pt x="0" y="545"/>
                      </a:lnTo>
                      <a:lnTo>
                        <a:pt x="314" y="729"/>
                      </a:lnTo>
                      <a:lnTo>
                        <a:pt x="630" y="545"/>
                      </a:lnTo>
                      <a:lnTo>
                        <a:pt x="630" y="181"/>
                      </a:lnTo>
                      <a:lnTo>
                        <a:pt x="314" y="0"/>
                      </a:lnTo>
                      <a:lnTo>
                        <a:pt x="0" y="181"/>
                      </a:lnTo>
                      <a:close/>
                    </a:path>
                  </a:pathLst>
                </a:custGeom>
                <a:solidFill>
                  <a:srgbClr val="595959"/>
                </a:solidFill>
                <a:ln>
                  <a:solidFill>
                    <a:srgbClr val="FFFFFF"/>
                  </a:solidFill>
                </a:ln>
              </p:spPr>
              <p:txBody>
                <a:bodyPr vert="horz" wrap="square" lIns="91440" tIns="45720" rIns="91440" bIns="45720" numCol="1" anchor="t" anchorCtr="0" compatLnSpc="1">
                  <a:prstTxWarp prst="textNoShape">
                    <a:avLst/>
                  </a:prstTxWarp>
                </a:bodyPr>
                <a:lstStyle/>
                <a:p>
                  <a:endParaRPr lang="en-GB"/>
                </a:p>
              </p:txBody>
            </p:sp>
            <p:sp>
              <p:nvSpPr>
                <p:cNvPr id="46" name="Freeform 45">
                  <a:extLst>
                    <a:ext uri="{FF2B5EF4-FFF2-40B4-BE49-F238E27FC236}">
                      <a16:creationId xmlns:a16="http://schemas.microsoft.com/office/drawing/2014/main" xmlns="" id="{97DF0013-BD9C-4BC9-B7F8-2B69343D604C}"/>
                    </a:ext>
                  </a:extLst>
                </p:cNvPr>
                <p:cNvSpPr>
                  <a:spLocks/>
                </p:cNvSpPr>
                <p:nvPr/>
              </p:nvSpPr>
              <p:spPr bwMode="auto">
                <a:xfrm>
                  <a:off x="88899" y="101600"/>
                  <a:ext cx="822325" cy="947738"/>
                </a:xfrm>
                <a:custGeom>
                  <a:avLst/>
                  <a:gdLst>
                    <a:gd name="T0" fmla="*/ 4 w 518"/>
                    <a:gd name="T1" fmla="*/ 445 h 597"/>
                    <a:gd name="T2" fmla="*/ 8 w 518"/>
                    <a:gd name="T3" fmla="*/ 445 h 597"/>
                    <a:gd name="T4" fmla="*/ 8 w 518"/>
                    <a:gd name="T5" fmla="*/ 153 h 597"/>
                    <a:gd name="T6" fmla="*/ 258 w 518"/>
                    <a:gd name="T7" fmla="*/ 10 h 597"/>
                    <a:gd name="T8" fmla="*/ 510 w 518"/>
                    <a:gd name="T9" fmla="*/ 153 h 597"/>
                    <a:gd name="T10" fmla="*/ 510 w 518"/>
                    <a:gd name="T11" fmla="*/ 443 h 597"/>
                    <a:gd name="T12" fmla="*/ 258 w 518"/>
                    <a:gd name="T13" fmla="*/ 587 h 597"/>
                    <a:gd name="T14" fmla="*/ 6 w 518"/>
                    <a:gd name="T15" fmla="*/ 441 h 597"/>
                    <a:gd name="T16" fmla="*/ 4 w 518"/>
                    <a:gd name="T17" fmla="*/ 445 h 597"/>
                    <a:gd name="T18" fmla="*/ 8 w 518"/>
                    <a:gd name="T19" fmla="*/ 445 h 597"/>
                    <a:gd name="T20" fmla="*/ 4 w 518"/>
                    <a:gd name="T21" fmla="*/ 445 h 597"/>
                    <a:gd name="T22" fmla="*/ 2 w 518"/>
                    <a:gd name="T23" fmla="*/ 449 h 597"/>
                    <a:gd name="T24" fmla="*/ 258 w 518"/>
                    <a:gd name="T25" fmla="*/ 597 h 597"/>
                    <a:gd name="T26" fmla="*/ 518 w 518"/>
                    <a:gd name="T27" fmla="*/ 447 h 597"/>
                    <a:gd name="T28" fmla="*/ 518 w 518"/>
                    <a:gd name="T29" fmla="*/ 149 h 597"/>
                    <a:gd name="T30" fmla="*/ 258 w 518"/>
                    <a:gd name="T31" fmla="*/ 0 h 597"/>
                    <a:gd name="T32" fmla="*/ 0 w 518"/>
                    <a:gd name="T33" fmla="*/ 149 h 597"/>
                    <a:gd name="T34" fmla="*/ 0 w 518"/>
                    <a:gd name="T35" fmla="*/ 447 h 597"/>
                    <a:gd name="T36" fmla="*/ 2 w 518"/>
                    <a:gd name="T37" fmla="*/ 449 h 597"/>
                    <a:gd name="T38" fmla="*/ 4 w 518"/>
                    <a:gd name="T39" fmla="*/ 44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8" h="597">
                      <a:moveTo>
                        <a:pt x="4" y="445"/>
                      </a:moveTo>
                      <a:lnTo>
                        <a:pt x="8" y="445"/>
                      </a:lnTo>
                      <a:lnTo>
                        <a:pt x="8" y="153"/>
                      </a:lnTo>
                      <a:lnTo>
                        <a:pt x="258" y="10"/>
                      </a:lnTo>
                      <a:lnTo>
                        <a:pt x="510" y="153"/>
                      </a:lnTo>
                      <a:lnTo>
                        <a:pt x="510" y="443"/>
                      </a:lnTo>
                      <a:lnTo>
                        <a:pt x="258" y="587"/>
                      </a:lnTo>
                      <a:lnTo>
                        <a:pt x="6" y="441"/>
                      </a:lnTo>
                      <a:lnTo>
                        <a:pt x="4" y="445"/>
                      </a:lnTo>
                      <a:lnTo>
                        <a:pt x="8" y="445"/>
                      </a:lnTo>
                      <a:lnTo>
                        <a:pt x="4" y="445"/>
                      </a:lnTo>
                      <a:lnTo>
                        <a:pt x="2" y="449"/>
                      </a:lnTo>
                      <a:lnTo>
                        <a:pt x="258" y="597"/>
                      </a:lnTo>
                      <a:lnTo>
                        <a:pt x="518" y="447"/>
                      </a:lnTo>
                      <a:lnTo>
                        <a:pt x="518" y="149"/>
                      </a:lnTo>
                      <a:lnTo>
                        <a:pt x="258" y="0"/>
                      </a:lnTo>
                      <a:lnTo>
                        <a:pt x="0" y="149"/>
                      </a:lnTo>
                      <a:lnTo>
                        <a:pt x="0" y="447"/>
                      </a:lnTo>
                      <a:lnTo>
                        <a:pt x="2" y="449"/>
                      </a:lnTo>
                      <a:lnTo>
                        <a:pt x="4" y="445"/>
                      </a:lnTo>
                      <a:close/>
                    </a:path>
                  </a:pathLst>
                </a:custGeom>
                <a:solidFill>
                  <a:srgbClr val="FFFFFF"/>
                </a:solidFill>
                <a:ln>
                  <a:solidFill>
                    <a:srgbClr val="FFFFFF"/>
                  </a:solidFill>
                </a:ln>
              </p:spPr>
              <p:txBody>
                <a:bodyPr vert="horz" wrap="square" lIns="91440" tIns="45720" rIns="91440" bIns="45720" numCol="1" anchor="t" anchorCtr="0" compatLnSpc="1">
                  <a:prstTxWarp prst="textNoShape">
                    <a:avLst/>
                  </a:prstTxWarp>
                </a:bodyPr>
                <a:lstStyle/>
                <a:p>
                  <a:endParaRPr lang="en-GB"/>
                </a:p>
              </p:txBody>
            </p:sp>
          </p:grpSp>
          <p:sp>
            <p:nvSpPr>
              <p:cNvPr id="44" name="Oval 43">
                <a:extLst>
                  <a:ext uri="{FF2B5EF4-FFF2-40B4-BE49-F238E27FC236}">
                    <a16:creationId xmlns:a16="http://schemas.microsoft.com/office/drawing/2014/main" xmlns="" id="{B1C7585C-B502-4220-8CB3-8DBAE4772390}"/>
                  </a:ext>
                </a:extLst>
              </p:cNvPr>
              <p:cNvSpPr>
                <a:spLocks noChangeArrowheads="1"/>
              </p:cNvSpPr>
              <p:nvPr/>
            </p:nvSpPr>
            <p:spPr bwMode="auto">
              <a:xfrm>
                <a:off x="182016" y="234016"/>
                <a:ext cx="628650" cy="628650"/>
              </a:xfrm>
              <a:prstGeom prst="ellipse">
                <a:avLst/>
              </a:prstGeom>
              <a:noFill/>
              <a:ln>
                <a:noFill/>
              </a:ln>
            </p:spPr>
            <p:txBody>
              <a:bodyPr vert="horz" wrap="square" lIns="91440" tIns="45720" rIns="91440" bIns="45720" numCol="1" anchor="t" anchorCtr="0" compatLnSpc="1">
                <a:prstTxWarp prst="textNoShape">
                  <a:avLst/>
                </a:prstTxWarp>
              </a:bodyPr>
              <a:lstStyle/>
              <a:p>
                <a:endParaRPr lang="en-GB"/>
              </a:p>
            </p:txBody>
          </p:sp>
        </p:grpSp>
        <p:sp>
          <p:nvSpPr>
            <p:cNvPr id="42" name="Freeform 41">
              <a:extLst>
                <a:ext uri="{FF2B5EF4-FFF2-40B4-BE49-F238E27FC236}">
                  <a16:creationId xmlns:a16="http://schemas.microsoft.com/office/drawing/2014/main" xmlns="" id="{85CAEF22-EA29-49B9-B9A2-A8816F1C9F8F}"/>
                </a:ext>
              </a:extLst>
            </p:cNvPr>
            <p:cNvSpPr>
              <a:spLocks noEditPoints="1"/>
            </p:cNvSpPr>
            <p:nvPr/>
          </p:nvSpPr>
          <p:spPr bwMode="auto">
            <a:xfrm>
              <a:off x="176212" y="238125"/>
              <a:ext cx="374650" cy="374648"/>
            </a:xfrm>
            <a:custGeom>
              <a:avLst/>
              <a:gdLst>
                <a:gd name="T0" fmla="*/ 51 w 143"/>
                <a:gd name="T1" fmla="*/ 21 h 143"/>
                <a:gd name="T2" fmla="*/ 10 w 143"/>
                <a:gd name="T3" fmla="*/ 21 h 143"/>
                <a:gd name="T4" fmla="*/ 30 w 143"/>
                <a:gd name="T5" fmla="*/ 5 h 143"/>
                <a:gd name="T6" fmla="*/ 30 w 143"/>
                <a:gd name="T7" fmla="*/ 37 h 143"/>
                <a:gd name="T8" fmla="*/ 30 w 143"/>
                <a:gd name="T9" fmla="*/ 5 h 143"/>
                <a:gd name="T10" fmla="*/ 30 w 143"/>
                <a:gd name="T11" fmla="*/ 46 h 143"/>
                <a:gd name="T12" fmla="*/ 0 w 143"/>
                <a:gd name="T13" fmla="*/ 58 h 143"/>
                <a:gd name="T14" fmla="*/ 10 w 143"/>
                <a:gd name="T15" fmla="*/ 101 h 143"/>
                <a:gd name="T16" fmla="*/ 51 w 143"/>
                <a:gd name="T17" fmla="*/ 143 h 143"/>
                <a:gd name="T18" fmla="*/ 60 w 143"/>
                <a:gd name="T19" fmla="*/ 101 h 143"/>
                <a:gd name="T20" fmla="*/ 48 w 143"/>
                <a:gd name="T21" fmla="*/ 39 h 143"/>
                <a:gd name="T22" fmla="*/ 46 w 143"/>
                <a:gd name="T23" fmla="*/ 97 h 143"/>
                <a:gd name="T24" fmla="*/ 33 w 143"/>
                <a:gd name="T25" fmla="*/ 138 h 143"/>
                <a:gd name="T26" fmla="*/ 28 w 143"/>
                <a:gd name="T27" fmla="*/ 106 h 143"/>
                <a:gd name="T28" fmla="*/ 14 w 143"/>
                <a:gd name="T29" fmla="*/ 138 h 143"/>
                <a:gd name="T30" fmla="*/ 5 w 143"/>
                <a:gd name="T31" fmla="*/ 97 h 143"/>
                <a:gd name="T32" fmla="*/ 12 w 143"/>
                <a:gd name="T33" fmla="*/ 45 h 143"/>
                <a:gd name="T34" fmla="*/ 49 w 143"/>
                <a:gd name="T35" fmla="*/ 45 h 143"/>
                <a:gd name="T36" fmla="*/ 56 w 143"/>
                <a:gd name="T37" fmla="*/ 97 h 143"/>
                <a:gd name="T38" fmla="*/ 111 w 143"/>
                <a:gd name="T39" fmla="*/ 72 h 143"/>
                <a:gd name="T40" fmla="*/ 143 w 143"/>
                <a:gd name="T41" fmla="*/ 72 h 143"/>
                <a:gd name="T42" fmla="*/ 127 w 143"/>
                <a:gd name="T43" fmla="*/ 83 h 143"/>
                <a:gd name="T44" fmla="*/ 127 w 143"/>
                <a:gd name="T45" fmla="*/ 60 h 143"/>
                <a:gd name="T46" fmla="*/ 127 w 143"/>
                <a:gd name="T47" fmla="*/ 83 h 143"/>
                <a:gd name="T48" fmla="*/ 111 w 143"/>
                <a:gd name="T49" fmla="*/ 117 h 143"/>
                <a:gd name="T50" fmla="*/ 143 w 143"/>
                <a:gd name="T51" fmla="*/ 117 h 143"/>
                <a:gd name="T52" fmla="*/ 127 w 143"/>
                <a:gd name="T53" fmla="*/ 129 h 143"/>
                <a:gd name="T54" fmla="*/ 127 w 143"/>
                <a:gd name="T55" fmla="*/ 106 h 143"/>
                <a:gd name="T56" fmla="*/ 127 w 143"/>
                <a:gd name="T57" fmla="*/ 129 h 143"/>
                <a:gd name="T58" fmla="*/ 143 w 143"/>
                <a:gd name="T59" fmla="*/ 26 h 143"/>
                <a:gd name="T60" fmla="*/ 111 w 143"/>
                <a:gd name="T61" fmla="*/ 26 h 143"/>
                <a:gd name="T62" fmla="*/ 127 w 143"/>
                <a:gd name="T63" fmla="*/ 14 h 143"/>
                <a:gd name="T64" fmla="*/ 127 w 143"/>
                <a:gd name="T65" fmla="*/ 37 h 143"/>
                <a:gd name="T66" fmla="*/ 127 w 143"/>
                <a:gd name="T67" fmla="*/ 14 h 143"/>
                <a:gd name="T68" fmla="*/ 108 w 143"/>
                <a:gd name="T69" fmla="*/ 23 h 143"/>
                <a:gd name="T70" fmla="*/ 85 w 143"/>
                <a:gd name="T71" fmla="*/ 28 h 143"/>
                <a:gd name="T72" fmla="*/ 108 w 143"/>
                <a:gd name="T73" fmla="*/ 69 h 143"/>
                <a:gd name="T74" fmla="*/ 85 w 143"/>
                <a:gd name="T75" fmla="*/ 74 h 143"/>
                <a:gd name="T76" fmla="*/ 108 w 143"/>
                <a:gd name="T77" fmla="*/ 115 h 143"/>
                <a:gd name="T78" fmla="*/ 81 w 143"/>
                <a:gd name="T79" fmla="*/ 120 h 143"/>
                <a:gd name="T80" fmla="*/ 62 w 143"/>
                <a:gd name="T81" fmla="*/ 74 h 143"/>
                <a:gd name="T82" fmla="*/ 81 w 143"/>
                <a:gd name="T83" fmla="*/ 6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3" h="143">
                  <a:moveTo>
                    <a:pt x="30" y="42"/>
                  </a:moveTo>
                  <a:cubicBezTo>
                    <a:pt x="42" y="42"/>
                    <a:pt x="51" y="32"/>
                    <a:pt x="51" y="21"/>
                  </a:cubicBezTo>
                  <a:cubicBezTo>
                    <a:pt x="51" y="10"/>
                    <a:pt x="42" y="0"/>
                    <a:pt x="30" y="0"/>
                  </a:cubicBezTo>
                  <a:cubicBezTo>
                    <a:pt x="19" y="0"/>
                    <a:pt x="10" y="10"/>
                    <a:pt x="10" y="21"/>
                  </a:cubicBezTo>
                  <a:cubicBezTo>
                    <a:pt x="10" y="32"/>
                    <a:pt x="19" y="42"/>
                    <a:pt x="30" y="42"/>
                  </a:cubicBezTo>
                  <a:close/>
                  <a:moveTo>
                    <a:pt x="30" y="5"/>
                  </a:moveTo>
                  <a:cubicBezTo>
                    <a:pt x="39" y="5"/>
                    <a:pt x="46" y="12"/>
                    <a:pt x="46" y="21"/>
                  </a:cubicBezTo>
                  <a:cubicBezTo>
                    <a:pt x="46" y="30"/>
                    <a:pt x="39" y="37"/>
                    <a:pt x="30" y="37"/>
                  </a:cubicBezTo>
                  <a:cubicBezTo>
                    <a:pt x="21" y="37"/>
                    <a:pt x="14" y="30"/>
                    <a:pt x="14" y="21"/>
                  </a:cubicBezTo>
                  <a:cubicBezTo>
                    <a:pt x="14" y="12"/>
                    <a:pt x="21" y="5"/>
                    <a:pt x="30" y="5"/>
                  </a:cubicBezTo>
                  <a:close/>
                  <a:moveTo>
                    <a:pt x="48" y="39"/>
                  </a:moveTo>
                  <a:cubicBezTo>
                    <a:pt x="48" y="39"/>
                    <a:pt x="42" y="46"/>
                    <a:pt x="30" y="46"/>
                  </a:cubicBezTo>
                  <a:cubicBezTo>
                    <a:pt x="18" y="46"/>
                    <a:pt x="12" y="39"/>
                    <a:pt x="12" y="39"/>
                  </a:cubicBezTo>
                  <a:cubicBezTo>
                    <a:pt x="12" y="39"/>
                    <a:pt x="0" y="45"/>
                    <a:pt x="0" y="58"/>
                  </a:cubicBezTo>
                  <a:cubicBezTo>
                    <a:pt x="0" y="101"/>
                    <a:pt x="0" y="101"/>
                    <a:pt x="0" y="101"/>
                  </a:cubicBezTo>
                  <a:cubicBezTo>
                    <a:pt x="10" y="101"/>
                    <a:pt x="10" y="101"/>
                    <a:pt x="10" y="101"/>
                  </a:cubicBezTo>
                  <a:cubicBezTo>
                    <a:pt x="10" y="143"/>
                    <a:pt x="10" y="143"/>
                    <a:pt x="10" y="143"/>
                  </a:cubicBezTo>
                  <a:cubicBezTo>
                    <a:pt x="51" y="143"/>
                    <a:pt x="51" y="143"/>
                    <a:pt x="51" y="143"/>
                  </a:cubicBezTo>
                  <a:cubicBezTo>
                    <a:pt x="51" y="101"/>
                    <a:pt x="51" y="101"/>
                    <a:pt x="51" y="101"/>
                  </a:cubicBezTo>
                  <a:cubicBezTo>
                    <a:pt x="60" y="101"/>
                    <a:pt x="60" y="101"/>
                    <a:pt x="60" y="101"/>
                  </a:cubicBezTo>
                  <a:cubicBezTo>
                    <a:pt x="60" y="58"/>
                    <a:pt x="60" y="58"/>
                    <a:pt x="60" y="58"/>
                  </a:cubicBezTo>
                  <a:cubicBezTo>
                    <a:pt x="60" y="45"/>
                    <a:pt x="48" y="39"/>
                    <a:pt x="48" y="39"/>
                  </a:cubicBezTo>
                  <a:close/>
                  <a:moveTo>
                    <a:pt x="56" y="97"/>
                  </a:moveTo>
                  <a:cubicBezTo>
                    <a:pt x="46" y="97"/>
                    <a:pt x="46" y="97"/>
                    <a:pt x="46" y="97"/>
                  </a:cubicBezTo>
                  <a:cubicBezTo>
                    <a:pt x="46" y="138"/>
                    <a:pt x="46" y="138"/>
                    <a:pt x="46" y="138"/>
                  </a:cubicBezTo>
                  <a:cubicBezTo>
                    <a:pt x="33" y="138"/>
                    <a:pt x="33" y="138"/>
                    <a:pt x="33" y="138"/>
                  </a:cubicBezTo>
                  <a:cubicBezTo>
                    <a:pt x="33" y="106"/>
                    <a:pt x="33" y="106"/>
                    <a:pt x="33" y="106"/>
                  </a:cubicBezTo>
                  <a:cubicBezTo>
                    <a:pt x="28" y="106"/>
                    <a:pt x="28" y="106"/>
                    <a:pt x="28" y="106"/>
                  </a:cubicBezTo>
                  <a:cubicBezTo>
                    <a:pt x="28" y="138"/>
                    <a:pt x="28" y="138"/>
                    <a:pt x="28" y="138"/>
                  </a:cubicBezTo>
                  <a:cubicBezTo>
                    <a:pt x="14" y="138"/>
                    <a:pt x="14" y="138"/>
                    <a:pt x="14" y="138"/>
                  </a:cubicBezTo>
                  <a:cubicBezTo>
                    <a:pt x="14" y="97"/>
                    <a:pt x="14" y="97"/>
                    <a:pt x="14" y="97"/>
                  </a:cubicBezTo>
                  <a:cubicBezTo>
                    <a:pt x="5" y="97"/>
                    <a:pt x="5" y="97"/>
                    <a:pt x="5" y="97"/>
                  </a:cubicBezTo>
                  <a:cubicBezTo>
                    <a:pt x="5" y="58"/>
                    <a:pt x="5" y="58"/>
                    <a:pt x="5" y="58"/>
                  </a:cubicBezTo>
                  <a:cubicBezTo>
                    <a:pt x="5" y="52"/>
                    <a:pt x="8" y="48"/>
                    <a:pt x="12" y="45"/>
                  </a:cubicBezTo>
                  <a:cubicBezTo>
                    <a:pt x="17" y="49"/>
                    <a:pt x="24" y="51"/>
                    <a:pt x="30" y="51"/>
                  </a:cubicBezTo>
                  <a:cubicBezTo>
                    <a:pt x="37" y="51"/>
                    <a:pt x="43" y="49"/>
                    <a:pt x="49" y="45"/>
                  </a:cubicBezTo>
                  <a:cubicBezTo>
                    <a:pt x="53" y="48"/>
                    <a:pt x="56" y="52"/>
                    <a:pt x="56" y="58"/>
                  </a:cubicBezTo>
                  <a:cubicBezTo>
                    <a:pt x="56" y="97"/>
                    <a:pt x="56" y="97"/>
                    <a:pt x="56" y="97"/>
                  </a:cubicBezTo>
                  <a:close/>
                  <a:moveTo>
                    <a:pt x="127" y="55"/>
                  </a:moveTo>
                  <a:cubicBezTo>
                    <a:pt x="118" y="55"/>
                    <a:pt x="111" y="63"/>
                    <a:pt x="111" y="72"/>
                  </a:cubicBezTo>
                  <a:cubicBezTo>
                    <a:pt x="111" y="80"/>
                    <a:pt x="118" y="88"/>
                    <a:pt x="127" y="88"/>
                  </a:cubicBezTo>
                  <a:cubicBezTo>
                    <a:pt x="135" y="88"/>
                    <a:pt x="143" y="80"/>
                    <a:pt x="143" y="72"/>
                  </a:cubicBezTo>
                  <a:cubicBezTo>
                    <a:pt x="143" y="63"/>
                    <a:pt x="136" y="55"/>
                    <a:pt x="127" y="55"/>
                  </a:cubicBezTo>
                  <a:close/>
                  <a:moveTo>
                    <a:pt x="127" y="83"/>
                  </a:moveTo>
                  <a:cubicBezTo>
                    <a:pt x="120" y="83"/>
                    <a:pt x="115" y="78"/>
                    <a:pt x="115" y="72"/>
                  </a:cubicBezTo>
                  <a:cubicBezTo>
                    <a:pt x="115" y="65"/>
                    <a:pt x="120" y="60"/>
                    <a:pt x="127" y="60"/>
                  </a:cubicBezTo>
                  <a:cubicBezTo>
                    <a:pt x="133" y="60"/>
                    <a:pt x="138" y="65"/>
                    <a:pt x="138" y="72"/>
                  </a:cubicBezTo>
                  <a:cubicBezTo>
                    <a:pt x="138" y="78"/>
                    <a:pt x="133" y="83"/>
                    <a:pt x="127" y="83"/>
                  </a:cubicBezTo>
                  <a:close/>
                  <a:moveTo>
                    <a:pt x="127" y="101"/>
                  </a:moveTo>
                  <a:cubicBezTo>
                    <a:pt x="118" y="101"/>
                    <a:pt x="111" y="109"/>
                    <a:pt x="111" y="117"/>
                  </a:cubicBezTo>
                  <a:cubicBezTo>
                    <a:pt x="111" y="126"/>
                    <a:pt x="118" y="134"/>
                    <a:pt x="127" y="134"/>
                  </a:cubicBezTo>
                  <a:cubicBezTo>
                    <a:pt x="135" y="134"/>
                    <a:pt x="143" y="126"/>
                    <a:pt x="143" y="117"/>
                  </a:cubicBezTo>
                  <a:cubicBezTo>
                    <a:pt x="143" y="109"/>
                    <a:pt x="136" y="101"/>
                    <a:pt x="127" y="101"/>
                  </a:cubicBezTo>
                  <a:close/>
                  <a:moveTo>
                    <a:pt x="127" y="129"/>
                  </a:moveTo>
                  <a:cubicBezTo>
                    <a:pt x="120" y="129"/>
                    <a:pt x="115" y="124"/>
                    <a:pt x="115" y="117"/>
                  </a:cubicBezTo>
                  <a:cubicBezTo>
                    <a:pt x="115" y="111"/>
                    <a:pt x="120" y="106"/>
                    <a:pt x="127" y="106"/>
                  </a:cubicBezTo>
                  <a:cubicBezTo>
                    <a:pt x="133" y="106"/>
                    <a:pt x="138" y="111"/>
                    <a:pt x="138" y="117"/>
                  </a:cubicBezTo>
                  <a:cubicBezTo>
                    <a:pt x="138" y="124"/>
                    <a:pt x="133" y="129"/>
                    <a:pt x="127" y="129"/>
                  </a:cubicBezTo>
                  <a:close/>
                  <a:moveTo>
                    <a:pt x="127" y="42"/>
                  </a:moveTo>
                  <a:cubicBezTo>
                    <a:pt x="135" y="42"/>
                    <a:pt x="143" y="35"/>
                    <a:pt x="143" y="26"/>
                  </a:cubicBezTo>
                  <a:cubicBezTo>
                    <a:pt x="143" y="17"/>
                    <a:pt x="136" y="10"/>
                    <a:pt x="127" y="10"/>
                  </a:cubicBezTo>
                  <a:cubicBezTo>
                    <a:pt x="118" y="10"/>
                    <a:pt x="111" y="17"/>
                    <a:pt x="111" y="26"/>
                  </a:cubicBezTo>
                  <a:cubicBezTo>
                    <a:pt x="111" y="35"/>
                    <a:pt x="118" y="42"/>
                    <a:pt x="127" y="42"/>
                  </a:cubicBezTo>
                  <a:close/>
                  <a:moveTo>
                    <a:pt x="127" y="14"/>
                  </a:moveTo>
                  <a:cubicBezTo>
                    <a:pt x="133" y="14"/>
                    <a:pt x="138" y="19"/>
                    <a:pt x="138" y="26"/>
                  </a:cubicBezTo>
                  <a:cubicBezTo>
                    <a:pt x="138" y="32"/>
                    <a:pt x="133" y="37"/>
                    <a:pt x="127" y="37"/>
                  </a:cubicBezTo>
                  <a:cubicBezTo>
                    <a:pt x="120" y="37"/>
                    <a:pt x="115" y="32"/>
                    <a:pt x="115" y="26"/>
                  </a:cubicBezTo>
                  <a:cubicBezTo>
                    <a:pt x="115" y="19"/>
                    <a:pt x="120" y="14"/>
                    <a:pt x="127" y="14"/>
                  </a:cubicBezTo>
                  <a:close/>
                  <a:moveTo>
                    <a:pt x="81" y="23"/>
                  </a:moveTo>
                  <a:cubicBezTo>
                    <a:pt x="108" y="23"/>
                    <a:pt x="108" y="23"/>
                    <a:pt x="108" y="23"/>
                  </a:cubicBezTo>
                  <a:cubicBezTo>
                    <a:pt x="108" y="28"/>
                    <a:pt x="108" y="28"/>
                    <a:pt x="108" y="28"/>
                  </a:cubicBezTo>
                  <a:cubicBezTo>
                    <a:pt x="85" y="28"/>
                    <a:pt x="85" y="28"/>
                    <a:pt x="85" y="28"/>
                  </a:cubicBezTo>
                  <a:cubicBezTo>
                    <a:pt x="85" y="69"/>
                    <a:pt x="85" y="69"/>
                    <a:pt x="85" y="69"/>
                  </a:cubicBezTo>
                  <a:cubicBezTo>
                    <a:pt x="108" y="69"/>
                    <a:pt x="108" y="69"/>
                    <a:pt x="108" y="69"/>
                  </a:cubicBezTo>
                  <a:cubicBezTo>
                    <a:pt x="108" y="74"/>
                    <a:pt x="108" y="74"/>
                    <a:pt x="108" y="74"/>
                  </a:cubicBezTo>
                  <a:cubicBezTo>
                    <a:pt x="85" y="74"/>
                    <a:pt x="85" y="74"/>
                    <a:pt x="85" y="74"/>
                  </a:cubicBezTo>
                  <a:cubicBezTo>
                    <a:pt x="85" y="115"/>
                    <a:pt x="85" y="115"/>
                    <a:pt x="85" y="115"/>
                  </a:cubicBezTo>
                  <a:cubicBezTo>
                    <a:pt x="108" y="115"/>
                    <a:pt x="108" y="115"/>
                    <a:pt x="108" y="115"/>
                  </a:cubicBezTo>
                  <a:cubicBezTo>
                    <a:pt x="108" y="120"/>
                    <a:pt x="108" y="120"/>
                    <a:pt x="108" y="120"/>
                  </a:cubicBezTo>
                  <a:cubicBezTo>
                    <a:pt x="81" y="120"/>
                    <a:pt x="81" y="120"/>
                    <a:pt x="81" y="120"/>
                  </a:cubicBezTo>
                  <a:cubicBezTo>
                    <a:pt x="81" y="74"/>
                    <a:pt x="81" y="74"/>
                    <a:pt x="81" y="74"/>
                  </a:cubicBezTo>
                  <a:cubicBezTo>
                    <a:pt x="62" y="74"/>
                    <a:pt x="62" y="74"/>
                    <a:pt x="62" y="74"/>
                  </a:cubicBezTo>
                  <a:cubicBezTo>
                    <a:pt x="62" y="69"/>
                    <a:pt x="62" y="69"/>
                    <a:pt x="62" y="69"/>
                  </a:cubicBezTo>
                  <a:cubicBezTo>
                    <a:pt x="81" y="69"/>
                    <a:pt x="81" y="69"/>
                    <a:pt x="81" y="69"/>
                  </a:cubicBezTo>
                  <a:lnTo>
                    <a:pt x="81" y="2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47" name="Title 1"/>
          <p:cNvSpPr txBox="1">
            <a:spLocks/>
          </p:cNvSpPr>
          <p:nvPr userDrawn="1"/>
        </p:nvSpPr>
        <p:spPr bwMode="auto">
          <a:xfrm>
            <a:off x="1169972" y="81739"/>
            <a:ext cx="10576210" cy="78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kern="0">
                <a:solidFill>
                  <a:schemeClr val="bg1"/>
                </a:solidFill>
              </a:rPr>
              <a:t>STEM curriculum and learner pathways </a:t>
            </a:r>
          </a:p>
        </p:txBody>
      </p:sp>
    </p:spTree>
    <p:extLst>
      <p:ext uri="{BB962C8B-B14F-4D97-AF65-F5344CB8AC3E}">
        <p14:creationId xmlns:p14="http://schemas.microsoft.com/office/powerpoint/2010/main" val="305505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7" name="TextBox 6"/>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8" name="TextBox 7"/>
          <p:cNvSpPr txBox="1"/>
          <p:nvPr userDrawn="1"/>
        </p:nvSpPr>
        <p:spPr>
          <a:xfrm>
            <a:off x="7400253" y="6301465"/>
            <a:ext cx="4223154"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
        <p:nvSpPr>
          <p:cNvPr id="9" name="Rectangle 8"/>
          <p:cNvSpPr/>
          <p:nvPr userDrawn="1"/>
        </p:nvSpPr>
        <p:spPr>
          <a:xfrm>
            <a:off x="0" y="0"/>
            <a:ext cx="12192000" cy="1016000"/>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userDrawn="1"/>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2"/>
          <a:stretch>
            <a:fillRect/>
          </a:stretch>
        </p:blipFill>
        <p:spPr>
          <a:xfrm>
            <a:off x="8630113" y="6374080"/>
            <a:ext cx="2804346" cy="186956"/>
          </a:xfrm>
          <a:prstGeom prst="rect">
            <a:avLst/>
          </a:prstGeom>
        </p:spPr>
      </p:pic>
      <p:pic>
        <p:nvPicPr>
          <p:cNvPr id="37" name="Picture 36" descr="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828633"/>
            <a:ext cx="12209380" cy="1029367"/>
          </a:xfrm>
          <a:prstGeom prst="rect">
            <a:avLst/>
          </a:prstGeom>
        </p:spPr>
      </p:pic>
      <p:sp>
        <p:nvSpPr>
          <p:cNvPr id="38" name="Text Box 8"/>
          <p:cNvSpPr txBox="1"/>
          <p:nvPr userDrawn="1"/>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grpSp>
        <p:nvGrpSpPr>
          <p:cNvPr id="40" name="Group 39"/>
          <p:cNvGrpSpPr/>
          <p:nvPr userDrawn="1"/>
        </p:nvGrpSpPr>
        <p:grpSpPr>
          <a:xfrm>
            <a:off x="210558" y="79659"/>
            <a:ext cx="737870" cy="853440"/>
            <a:chOff x="0" y="0"/>
            <a:chExt cx="737870" cy="853440"/>
          </a:xfrm>
        </p:grpSpPr>
        <p:grpSp>
          <p:nvGrpSpPr>
            <p:cNvPr id="41" name="Group 40"/>
            <p:cNvGrpSpPr/>
            <p:nvPr/>
          </p:nvGrpSpPr>
          <p:grpSpPr>
            <a:xfrm>
              <a:off x="0" y="0"/>
              <a:ext cx="737870" cy="853440"/>
              <a:chOff x="0" y="0"/>
              <a:chExt cx="1000125" cy="1156970"/>
            </a:xfrm>
          </p:grpSpPr>
          <p:grpSp>
            <p:nvGrpSpPr>
              <p:cNvPr id="45" name="Group 44"/>
              <p:cNvGrpSpPr/>
              <p:nvPr/>
            </p:nvGrpSpPr>
            <p:grpSpPr>
              <a:xfrm>
                <a:off x="0" y="0"/>
                <a:ext cx="1000125" cy="1156970"/>
                <a:chOff x="0" y="0"/>
                <a:chExt cx="1000125" cy="1157288"/>
              </a:xfrm>
            </p:grpSpPr>
            <p:sp>
              <p:nvSpPr>
                <p:cNvPr id="47" name="Freeform 46">
                  <a:extLst>
                    <a:ext uri="{FF2B5EF4-FFF2-40B4-BE49-F238E27FC236}">
                      <a16:creationId xmlns:a16="http://schemas.microsoft.com/office/drawing/2014/main" xmlns="" id="{F92A2657-32AE-4649-A050-9DF351C8A444}"/>
                    </a:ext>
                  </a:extLst>
                </p:cNvPr>
                <p:cNvSpPr>
                  <a:spLocks/>
                </p:cNvSpPr>
                <p:nvPr/>
              </p:nvSpPr>
              <p:spPr bwMode="auto">
                <a:xfrm>
                  <a:off x="0" y="0"/>
                  <a:ext cx="1000125" cy="1157288"/>
                </a:xfrm>
                <a:custGeom>
                  <a:avLst/>
                  <a:gdLst>
                    <a:gd name="T0" fmla="*/ 0 w 630"/>
                    <a:gd name="T1" fmla="*/ 181 h 729"/>
                    <a:gd name="T2" fmla="*/ 0 w 630"/>
                    <a:gd name="T3" fmla="*/ 545 h 729"/>
                    <a:gd name="T4" fmla="*/ 314 w 630"/>
                    <a:gd name="T5" fmla="*/ 729 h 729"/>
                    <a:gd name="T6" fmla="*/ 630 w 630"/>
                    <a:gd name="T7" fmla="*/ 545 h 729"/>
                    <a:gd name="T8" fmla="*/ 630 w 630"/>
                    <a:gd name="T9" fmla="*/ 181 h 729"/>
                    <a:gd name="T10" fmla="*/ 314 w 630"/>
                    <a:gd name="T11" fmla="*/ 0 h 729"/>
                    <a:gd name="T12" fmla="*/ 0 w 630"/>
                    <a:gd name="T13" fmla="*/ 181 h 729"/>
                  </a:gdLst>
                  <a:ahLst/>
                  <a:cxnLst>
                    <a:cxn ang="0">
                      <a:pos x="T0" y="T1"/>
                    </a:cxn>
                    <a:cxn ang="0">
                      <a:pos x="T2" y="T3"/>
                    </a:cxn>
                    <a:cxn ang="0">
                      <a:pos x="T4" y="T5"/>
                    </a:cxn>
                    <a:cxn ang="0">
                      <a:pos x="T6" y="T7"/>
                    </a:cxn>
                    <a:cxn ang="0">
                      <a:pos x="T8" y="T9"/>
                    </a:cxn>
                    <a:cxn ang="0">
                      <a:pos x="T10" y="T11"/>
                    </a:cxn>
                    <a:cxn ang="0">
                      <a:pos x="T12" y="T13"/>
                    </a:cxn>
                  </a:cxnLst>
                  <a:rect l="0" t="0" r="r" b="b"/>
                  <a:pathLst>
                    <a:path w="630" h="729">
                      <a:moveTo>
                        <a:pt x="0" y="181"/>
                      </a:moveTo>
                      <a:lnTo>
                        <a:pt x="0" y="545"/>
                      </a:lnTo>
                      <a:lnTo>
                        <a:pt x="314" y="729"/>
                      </a:lnTo>
                      <a:lnTo>
                        <a:pt x="630" y="545"/>
                      </a:lnTo>
                      <a:lnTo>
                        <a:pt x="630" y="181"/>
                      </a:lnTo>
                      <a:lnTo>
                        <a:pt x="314" y="0"/>
                      </a:lnTo>
                      <a:lnTo>
                        <a:pt x="0" y="181"/>
                      </a:lnTo>
                      <a:close/>
                    </a:path>
                  </a:pathLst>
                </a:custGeom>
                <a:solidFill>
                  <a:srgbClr val="595959"/>
                </a:solidFill>
                <a:ln>
                  <a:solidFill>
                    <a:srgbClr val="FFFFFF"/>
                  </a:solidFill>
                </a:ln>
              </p:spPr>
              <p:txBody>
                <a:bodyPr vert="horz" wrap="square" lIns="91440" tIns="45720" rIns="91440" bIns="45720" numCol="1" anchor="t" anchorCtr="0" compatLnSpc="1">
                  <a:prstTxWarp prst="textNoShape">
                    <a:avLst/>
                  </a:prstTxWarp>
                </a:bodyPr>
                <a:lstStyle/>
                <a:p>
                  <a:endParaRPr lang="en-GB"/>
                </a:p>
              </p:txBody>
            </p:sp>
            <p:sp>
              <p:nvSpPr>
                <p:cNvPr id="48" name="Freeform 47">
                  <a:extLst>
                    <a:ext uri="{FF2B5EF4-FFF2-40B4-BE49-F238E27FC236}">
                      <a16:creationId xmlns:a16="http://schemas.microsoft.com/office/drawing/2014/main" xmlns="" id="{97DF0013-BD9C-4BC9-B7F8-2B69343D604C}"/>
                    </a:ext>
                  </a:extLst>
                </p:cNvPr>
                <p:cNvSpPr>
                  <a:spLocks/>
                </p:cNvSpPr>
                <p:nvPr/>
              </p:nvSpPr>
              <p:spPr bwMode="auto">
                <a:xfrm>
                  <a:off x="88899" y="101600"/>
                  <a:ext cx="822325" cy="947738"/>
                </a:xfrm>
                <a:custGeom>
                  <a:avLst/>
                  <a:gdLst>
                    <a:gd name="T0" fmla="*/ 4 w 518"/>
                    <a:gd name="T1" fmla="*/ 445 h 597"/>
                    <a:gd name="T2" fmla="*/ 8 w 518"/>
                    <a:gd name="T3" fmla="*/ 445 h 597"/>
                    <a:gd name="T4" fmla="*/ 8 w 518"/>
                    <a:gd name="T5" fmla="*/ 153 h 597"/>
                    <a:gd name="T6" fmla="*/ 258 w 518"/>
                    <a:gd name="T7" fmla="*/ 10 h 597"/>
                    <a:gd name="T8" fmla="*/ 510 w 518"/>
                    <a:gd name="T9" fmla="*/ 153 h 597"/>
                    <a:gd name="T10" fmla="*/ 510 w 518"/>
                    <a:gd name="T11" fmla="*/ 443 h 597"/>
                    <a:gd name="T12" fmla="*/ 258 w 518"/>
                    <a:gd name="T13" fmla="*/ 587 h 597"/>
                    <a:gd name="T14" fmla="*/ 6 w 518"/>
                    <a:gd name="T15" fmla="*/ 441 h 597"/>
                    <a:gd name="T16" fmla="*/ 4 w 518"/>
                    <a:gd name="T17" fmla="*/ 445 h 597"/>
                    <a:gd name="T18" fmla="*/ 8 w 518"/>
                    <a:gd name="T19" fmla="*/ 445 h 597"/>
                    <a:gd name="T20" fmla="*/ 4 w 518"/>
                    <a:gd name="T21" fmla="*/ 445 h 597"/>
                    <a:gd name="T22" fmla="*/ 2 w 518"/>
                    <a:gd name="T23" fmla="*/ 449 h 597"/>
                    <a:gd name="T24" fmla="*/ 258 w 518"/>
                    <a:gd name="T25" fmla="*/ 597 h 597"/>
                    <a:gd name="T26" fmla="*/ 518 w 518"/>
                    <a:gd name="T27" fmla="*/ 447 h 597"/>
                    <a:gd name="T28" fmla="*/ 518 w 518"/>
                    <a:gd name="T29" fmla="*/ 149 h 597"/>
                    <a:gd name="T30" fmla="*/ 258 w 518"/>
                    <a:gd name="T31" fmla="*/ 0 h 597"/>
                    <a:gd name="T32" fmla="*/ 0 w 518"/>
                    <a:gd name="T33" fmla="*/ 149 h 597"/>
                    <a:gd name="T34" fmla="*/ 0 w 518"/>
                    <a:gd name="T35" fmla="*/ 447 h 597"/>
                    <a:gd name="T36" fmla="*/ 2 w 518"/>
                    <a:gd name="T37" fmla="*/ 449 h 597"/>
                    <a:gd name="T38" fmla="*/ 4 w 518"/>
                    <a:gd name="T39" fmla="*/ 44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8" h="597">
                      <a:moveTo>
                        <a:pt x="4" y="445"/>
                      </a:moveTo>
                      <a:lnTo>
                        <a:pt x="8" y="445"/>
                      </a:lnTo>
                      <a:lnTo>
                        <a:pt x="8" y="153"/>
                      </a:lnTo>
                      <a:lnTo>
                        <a:pt x="258" y="10"/>
                      </a:lnTo>
                      <a:lnTo>
                        <a:pt x="510" y="153"/>
                      </a:lnTo>
                      <a:lnTo>
                        <a:pt x="510" y="443"/>
                      </a:lnTo>
                      <a:lnTo>
                        <a:pt x="258" y="587"/>
                      </a:lnTo>
                      <a:lnTo>
                        <a:pt x="6" y="441"/>
                      </a:lnTo>
                      <a:lnTo>
                        <a:pt x="4" y="445"/>
                      </a:lnTo>
                      <a:lnTo>
                        <a:pt x="8" y="445"/>
                      </a:lnTo>
                      <a:lnTo>
                        <a:pt x="4" y="445"/>
                      </a:lnTo>
                      <a:lnTo>
                        <a:pt x="2" y="449"/>
                      </a:lnTo>
                      <a:lnTo>
                        <a:pt x="258" y="597"/>
                      </a:lnTo>
                      <a:lnTo>
                        <a:pt x="518" y="447"/>
                      </a:lnTo>
                      <a:lnTo>
                        <a:pt x="518" y="149"/>
                      </a:lnTo>
                      <a:lnTo>
                        <a:pt x="258" y="0"/>
                      </a:lnTo>
                      <a:lnTo>
                        <a:pt x="0" y="149"/>
                      </a:lnTo>
                      <a:lnTo>
                        <a:pt x="0" y="447"/>
                      </a:lnTo>
                      <a:lnTo>
                        <a:pt x="2" y="449"/>
                      </a:lnTo>
                      <a:lnTo>
                        <a:pt x="4" y="445"/>
                      </a:lnTo>
                      <a:close/>
                    </a:path>
                  </a:pathLst>
                </a:custGeom>
                <a:solidFill>
                  <a:srgbClr val="FFFFFF"/>
                </a:solidFill>
                <a:ln>
                  <a:solidFill>
                    <a:srgbClr val="FFFFFF"/>
                  </a:solidFill>
                </a:ln>
              </p:spPr>
              <p:txBody>
                <a:bodyPr vert="horz" wrap="square" lIns="91440" tIns="45720" rIns="91440" bIns="45720" numCol="1" anchor="t" anchorCtr="0" compatLnSpc="1">
                  <a:prstTxWarp prst="textNoShape">
                    <a:avLst/>
                  </a:prstTxWarp>
                </a:bodyPr>
                <a:lstStyle/>
                <a:p>
                  <a:endParaRPr lang="en-GB"/>
                </a:p>
              </p:txBody>
            </p:sp>
          </p:grpSp>
          <p:sp>
            <p:nvSpPr>
              <p:cNvPr id="46" name="Oval 45">
                <a:extLst>
                  <a:ext uri="{FF2B5EF4-FFF2-40B4-BE49-F238E27FC236}">
                    <a16:creationId xmlns:a16="http://schemas.microsoft.com/office/drawing/2014/main" xmlns="" id="{B1C7585C-B502-4220-8CB3-8DBAE4772390}"/>
                  </a:ext>
                </a:extLst>
              </p:cNvPr>
              <p:cNvSpPr>
                <a:spLocks noChangeArrowheads="1"/>
              </p:cNvSpPr>
              <p:nvPr/>
            </p:nvSpPr>
            <p:spPr bwMode="auto">
              <a:xfrm>
                <a:off x="182016" y="234016"/>
                <a:ext cx="628650" cy="628650"/>
              </a:xfrm>
              <a:prstGeom prst="ellipse">
                <a:avLst/>
              </a:prstGeom>
              <a:no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2" name="Group 41" descr="judge icon">
              <a:extLst>
                <a:ext uri="{FF2B5EF4-FFF2-40B4-BE49-F238E27FC236}">
                  <a16:creationId xmlns:a16="http://schemas.microsoft.com/office/drawing/2014/main" xmlns="" id="{D7EAA787-63F0-408D-B49B-ED863A8E33BD}"/>
                </a:ext>
              </a:extLst>
            </p:cNvPr>
            <p:cNvGrpSpPr/>
            <p:nvPr/>
          </p:nvGrpSpPr>
          <p:grpSpPr>
            <a:xfrm>
              <a:off x="57150" y="104775"/>
              <a:ext cx="628650" cy="628650"/>
              <a:chOff x="57150" y="104775"/>
              <a:chExt cx="628650" cy="628650"/>
            </a:xfrm>
            <a:noFill/>
          </p:grpSpPr>
          <p:sp>
            <p:nvSpPr>
              <p:cNvPr id="43" name="Oval 42">
                <a:extLst>
                  <a:ext uri="{FF2B5EF4-FFF2-40B4-BE49-F238E27FC236}">
                    <a16:creationId xmlns:a16="http://schemas.microsoft.com/office/drawing/2014/main" xmlns="" id="{25DB0B8B-AAA9-428E-BF94-743977F1A24C}"/>
                  </a:ext>
                </a:extLst>
              </p:cNvPr>
              <p:cNvSpPr>
                <a:spLocks noChangeArrowheads="1"/>
              </p:cNvSpPr>
              <p:nvPr/>
            </p:nvSpPr>
            <p:spPr bwMode="auto">
              <a:xfrm>
                <a:off x="57150" y="104775"/>
                <a:ext cx="628650" cy="6286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GB"/>
              </a:p>
            </p:txBody>
          </p:sp>
          <p:sp>
            <p:nvSpPr>
              <p:cNvPr id="44" name="Freeform 43">
                <a:extLst>
                  <a:ext uri="{FF2B5EF4-FFF2-40B4-BE49-F238E27FC236}">
                    <a16:creationId xmlns:a16="http://schemas.microsoft.com/office/drawing/2014/main" xmlns="" id="{C000D9B7-9CC9-43C6-AC04-79C4B2AB4327}"/>
                  </a:ext>
                </a:extLst>
              </p:cNvPr>
              <p:cNvSpPr>
                <a:spLocks noEditPoints="1"/>
              </p:cNvSpPr>
              <p:nvPr/>
            </p:nvSpPr>
            <p:spPr bwMode="auto">
              <a:xfrm>
                <a:off x="146050" y="174625"/>
                <a:ext cx="450850" cy="454025"/>
              </a:xfrm>
              <a:custGeom>
                <a:avLst/>
                <a:gdLst>
                  <a:gd name="T0" fmla="*/ 18 w 142"/>
                  <a:gd name="T1" fmla="*/ 117 h 143"/>
                  <a:gd name="T2" fmla="*/ 18 w 142"/>
                  <a:gd name="T3" fmla="*/ 59 h 143"/>
                  <a:gd name="T4" fmla="*/ 18 w 142"/>
                  <a:gd name="T5" fmla="*/ 113 h 143"/>
                  <a:gd name="T6" fmla="*/ 32 w 142"/>
                  <a:gd name="T7" fmla="*/ 101 h 143"/>
                  <a:gd name="T8" fmla="*/ 6 w 142"/>
                  <a:gd name="T9" fmla="*/ 97 h 143"/>
                  <a:gd name="T10" fmla="*/ 30 w 142"/>
                  <a:gd name="T11" fmla="*/ 97 h 143"/>
                  <a:gd name="T12" fmla="*/ 124 w 142"/>
                  <a:gd name="T13" fmla="*/ 59 h 143"/>
                  <a:gd name="T14" fmla="*/ 124 w 142"/>
                  <a:gd name="T15" fmla="*/ 117 h 143"/>
                  <a:gd name="T16" fmla="*/ 124 w 142"/>
                  <a:gd name="T17" fmla="*/ 59 h 143"/>
                  <a:gd name="T18" fmla="*/ 136 w 142"/>
                  <a:gd name="T19" fmla="*/ 97 h 143"/>
                  <a:gd name="T20" fmla="*/ 124 w 142"/>
                  <a:gd name="T21" fmla="*/ 70 h 143"/>
                  <a:gd name="T22" fmla="*/ 110 w 142"/>
                  <a:gd name="T23" fmla="*/ 101 h 143"/>
                  <a:gd name="T24" fmla="*/ 124 w 142"/>
                  <a:gd name="T25" fmla="*/ 113 h 143"/>
                  <a:gd name="T26" fmla="*/ 89 w 142"/>
                  <a:gd name="T27" fmla="*/ 19 h 143"/>
                  <a:gd name="T28" fmla="*/ 53 w 142"/>
                  <a:gd name="T29" fmla="*/ 19 h 143"/>
                  <a:gd name="T30" fmla="*/ 71 w 142"/>
                  <a:gd name="T31" fmla="*/ 5 h 143"/>
                  <a:gd name="T32" fmla="*/ 71 w 142"/>
                  <a:gd name="T33" fmla="*/ 32 h 143"/>
                  <a:gd name="T34" fmla="*/ 71 w 142"/>
                  <a:gd name="T35" fmla="*/ 5 h 143"/>
                  <a:gd name="T36" fmla="*/ 133 w 142"/>
                  <a:gd name="T37" fmla="*/ 39 h 143"/>
                  <a:gd name="T38" fmla="*/ 71 w 142"/>
                  <a:gd name="T39" fmla="*/ 56 h 143"/>
                  <a:gd name="T40" fmla="*/ 9 w 142"/>
                  <a:gd name="T41" fmla="*/ 39 h 143"/>
                  <a:gd name="T42" fmla="*/ 9 w 142"/>
                  <a:gd name="T43" fmla="*/ 58 h 143"/>
                  <a:gd name="T44" fmla="*/ 48 w 142"/>
                  <a:gd name="T45" fmla="*/ 143 h 143"/>
                  <a:gd name="T46" fmla="*/ 94 w 142"/>
                  <a:gd name="T47" fmla="*/ 58 h 143"/>
                  <a:gd name="T48" fmla="*/ 142 w 142"/>
                  <a:gd name="T49" fmla="*/ 49 h 143"/>
                  <a:gd name="T50" fmla="*/ 89 w 142"/>
                  <a:gd name="T51" fmla="*/ 138 h 143"/>
                  <a:gd name="T52" fmla="*/ 73 w 142"/>
                  <a:gd name="T53" fmla="*/ 113 h 143"/>
                  <a:gd name="T54" fmla="*/ 69 w 142"/>
                  <a:gd name="T55" fmla="*/ 138 h 143"/>
                  <a:gd name="T56" fmla="*/ 53 w 142"/>
                  <a:gd name="T57" fmla="*/ 53 h 143"/>
                  <a:gd name="T58" fmla="*/ 4 w 142"/>
                  <a:gd name="T59" fmla="*/ 49 h 143"/>
                  <a:gd name="T60" fmla="*/ 57 w 142"/>
                  <a:gd name="T61" fmla="*/ 44 h 143"/>
                  <a:gd name="T62" fmla="*/ 85 w 142"/>
                  <a:gd name="T63" fmla="*/ 44 h 143"/>
                  <a:gd name="T64" fmla="*/ 137 w 142"/>
                  <a:gd name="T65" fmla="*/ 49 h 143"/>
                  <a:gd name="T66" fmla="*/ 89 w 142"/>
                  <a:gd name="T67" fmla="*/ 5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43">
                    <a:moveTo>
                      <a:pt x="0" y="99"/>
                    </a:moveTo>
                    <a:cubicBezTo>
                      <a:pt x="0" y="109"/>
                      <a:pt x="8" y="117"/>
                      <a:pt x="18" y="117"/>
                    </a:cubicBezTo>
                    <a:cubicBezTo>
                      <a:pt x="28" y="117"/>
                      <a:pt x="37" y="109"/>
                      <a:pt x="37" y="99"/>
                    </a:cubicBezTo>
                    <a:cubicBezTo>
                      <a:pt x="18" y="59"/>
                      <a:pt x="18" y="59"/>
                      <a:pt x="18" y="59"/>
                    </a:cubicBezTo>
                    <a:lnTo>
                      <a:pt x="0" y="99"/>
                    </a:lnTo>
                    <a:close/>
                    <a:moveTo>
                      <a:pt x="18" y="113"/>
                    </a:moveTo>
                    <a:cubicBezTo>
                      <a:pt x="11" y="113"/>
                      <a:pt x="5" y="108"/>
                      <a:pt x="4" y="101"/>
                    </a:cubicBezTo>
                    <a:cubicBezTo>
                      <a:pt x="32" y="101"/>
                      <a:pt x="32" y="101"/>
                      <a:pt x="32" y="101"/>
                    </a:cubicBezTo>
                    <a:cubicBezTo>
                      <a:pt x="31" y="108"/>
                      <a:pt x="25" y="113"/>
                      <a:pt x="18" y="113"/>
                    </a:cubicBezTo>
                    <a:close/>
                    <a:moveTo>
                      <a:pt x="6" y="97"/>
                    </a:moveTo>
                    <a:cubicBezTo>
                      <a:pt x="18" y="70"/>
                      <a:pt x="18" y="70"/>
                      <a:pt x="18" y="70"/>
                    </a:cubicBezTo>
                    <a:cubicBezTo>
                      <a:pt x="30" y="97"/>
                      <a:pt x="30" y="97"/>
                      <a:pt x="30" y="97"/>
                    </a:cubicBezTo>
                    <a:lnTo>
                      <a:pt x="6" y="97"/>
                    </a:lnTo>
                    <a:close/>
                    <a:moveTo>
                      <a:pt x="124" y="59"/>
                    </a:moveTo>
                    <a:cubicBezTo>
                      <a:pt x="105" y="99"/>
                      <a:pt x="105" y="99"/>
                      <a:pt x="105" y="99"/>
                    </a:cubicBezTo>
                    <a:cubicBezTo>
                      <a:pt x="105" y="109"/>
                      <a:pt x="113" y="117"/>
                      <a:pt x="124" y="117"/>
                    </a:cubicBezTo>
                    <a:cubicBezTo>
                      <a:pt x="134" y="117"/>
                      <a:pt x="142" y="109"/>
                      <a:pt x="142" y="99"/>
                    </a:cubicBezTo>
                    <a:lnTo>
                      <a:pt x="124" y="59"/>
                    </a:lnTo>
                    <a:close/>
                    <a:moveTo>
                      <a:pt x="124" y="70"/>
                    </a:moveTo>
                    <a:cubicBezTo>
                      <a:pt x="136" y="97"/>
                      <a:pt x="136" y="97"/>
                      <a:pt x="136" y="97"/>
                    </a:cubicBezTo>
                    <a:cubicBezTo>
                      <a:pt x="111" y="97"/>
                      <a:pt x="111" y="97"/>
                      <a:pt x="111" y="97"/>
                    </a:cubicBezTo>
                    <a:lnTo>
                      <a:pt x="124" y="70"/>
                    </a:lnTo>
                    <a:close/>
                    <a:moveTo>
                      <a:pt x="124" y="113"/>
                    </a:moveTo>
                    <a:cubicBezTo>
                      <a:pt x="117" y="113"/>
                      <a:pt x="111" y="108"/>
                      <a:pt x="110" y="101"/>
                    </a:cubicBezTo>
                    <a:cubicBezTo>
                      <a:pt x="137" y="101"/>
                      <a:pt x="137" y="101"/>
                      <a:pt x="137" y="101"/>
                    </a:cubicBezTo>
                    <a:cubicBezTo>
                      <a:pt x="136" y="108"/>
                      <a:pt x="131" y="113"/>
                      <a:pt x="124" y="113"/>
                    </a:cubicBezTo>
                    <a:close/>
                    <a:moveTo>
                      <a:pt x="71" y="37"/>
                    </a:moveTo>
                    <a:cubicBezTo>
                      <a:pt x="81" y="37"/>
                      <a:pt x="89" y="29"/>
                      <a:pt x="89" y="19"/>
                    </a:cubicBezTo>
                    <a:cubicBezTo>
                      <a:pt x="89" y="9"/>
                      <a:pt x="81" y="0"/>
                      <a:pt x="71" y="0"/>
                    </a:cubicBezTo>
                    <a:cubicBezTo>
                      <a:pt x="61" y="0"/>
                      <a:pt x="53" y="9"/>
                      <a:pt x="53" y="19"/>
                    </a:cubicBezTo>
                    <a:cubicBezTo>
                      <a:pt x="53" y="29"/>
                      <a:pt x="61" y="37"/>
                      <a:pt x="71" y="37"/>
                    </a:cubicBezTo>
                    <a:close/>
                    <a:moveTo>
                      <a:pt x="71" y="5"/>
                    </a:moveTo>
                    <a:cubicBezTo>
                      <a:pt x="78" y="5"/>
                      <a:pt x="85" y="11"/>
                      <a:pt x="85" y="19"/>
                    </a:cubicBezTo>
                    <a:cubicBezTo>
                      <a:pt x="85" y="26"/>
                      <a:pt x="78" y="32"/>
                      <a:pt x="71" y="32"/>
                    </a:cubicBezTo>
                    <a:cubicBezTo>
                      <a:pt x="63" y="32"/>
                      <a:pt x="57" y="26"/>
                      <a:pt x="57" y="19"/>
                    </a:cubicBezTo>
                    <a:cubicBezTo>
                      <a:pt x="57" y="11"/>
                      <a:pt x="63" y="5"/>
                      <a:pt x="71" y="5"/>
                    </a:cubicBezTo>
                    <a:close/>
                    <a:moveTo>
                      <a:pt x="142" y="49"/>
                    </a:moveTo>
                    <a:cubicBezTo>
                      <a:pt x="142" y="43"/>
                      <a:pt x="138" y="39"/>
                      <a:pt x="133" y="39"/>
                    </a:cubicBezTo>
                    <a:cubicBezTo>
                      <a:pt x="83" y="39"/>
                      <a:pt x="83" y="39"/>
                      <a:pt x="83" y="39"/>
                    </a:cubicBezTo>
                    <a:cubicBezTo>
                      <a:pt x="71" y="56"/>
                      <a:pt x="71" y="56"/>
                      <a:pt x="71" y="56"/>
                    </a:cubicBezTo>
                    <a:cubicBezTo>
                      <a:pt x="59" y="39"/>
                      <a:pt x="59" y="39"/>
                      <a:pt x="59" y="39"/>
                    </a:cubicBezTo>
                    <a:cubicBezTo>
                      <a:pt x="9" y="39"/>
                      <a:pt x="9" y="39"/>
                      <a:pt x="9" y="39"/>
                    </a:cubicBezTo>
                    <a:cubicBezTo>
                      <a:pt x="4" y="39"/>
                      <a:pt x="0" y="43"/>
                      <a:pt x="0" y="49"/>
                    </a:cubicBezTo>
                    <a:cubicBezTo>
                      <a:pt x="0" y="54"/>
                      <a:pt x="4" y="58"/>
                      <a:pt x="9" y="58"/>
                    </a:cubicBezTo>
                    <a:cubicBezTo>
                      <a:pt x="48" y="58"/>
                      <a:pt x="48" y="58"/>
                      <a:pt x="48" y="58"/>
                    </a:cubicBezTo>
                    <a:cubicBezTo>
                      <a:pt x="48" y="143"/>
                      <a:pt x="48" y="143"/>
                      <a:pt x="48" y="143"/>
                    </a:cubicBezTo>
                    <a:cubicBezTo>
                      <a:pt x="94" y="143"/>
                      <a:pt x="94" y="143"/>
                      <a:pt x="94" y="143"/>
                    </a:cubicBezTo>
                    <a:cubicBezTo>
                      <a:pt x="94" y="58"/>
                      <a:pt x="94" y="58"/>
                      <a:pt x="94" y="58"/>
                    </a:cubicBezTo>
                    <a:cubicBezTo>
                      <a:pt x="133" y="58"/>
                      <a:pt x="133" y="58"/>
                      <a:pt x="133" y="58"/>
                    </a:cubicBezTo>
                    <a:cubicBezTo>
                      <a:pt x="138" y="58"/>
                      <a:pt x="142" y="54"/>
                      <a:pt x="142" y="49"/>
                    </a:cubicBezTo>
                    <a:close/>
                    <a:moveTo>
                      <a:pt x="89" y="53"/>
                    </a:moveTo>
                    <a:cubicBezTo>
                      <a:pt x="89" y="138"/>
                      <a:pt x="89" y="138"/>
                      <a:pt x="89" y="138"/>
                    </a:cubicBezTo>
                    <a:cubicBezTo>
                      <a:pt x="73" y="138"/>
                      <a:pt x="73" y="138"/>
                      <a:pt x="73" y="138"/>
                    </a:cubicBezTo>
                    <a:cubicBezTo>
                      <a:pt x="73" y="113"/>
                      <a:pt x="73" y="113"/>
                      <a:pt x="73" y="113"/>
                    </a:cubicBezTo>
                    <a:cubicBezTo>
                      <a:pt x="69" y="113"/>
                      <a:pt x="69" y="113"/>
                      <a:pt x="69" y="113"/>
                    </a:cubicBezTo>
                    <a:cubicBezTo>
                      <a:pt x="69" y="138"/>
                      <a:pt x="69" y="138"/>
                      <a:pt x="69" y="138"/>
                    </a:cubicBezTo>
                    <a:cubicBezTo>
                      <a:pt x="53" y="138"/>
                      <a:pt x="53" y="138"/>
                      <a:pt x="53" y="138"/>
                    </a:cubicBezTo>
                    <a:cubicBezTo>
                      <a:pt x="53" y="53"/>
                      <a:pt x="53" y="53"/>
                      <a:pt x="53" y="53"/>
                    </a:cubicBezTo>
                    <a:cubicBezTo>
                      <a:pt x="9" y="53"/>
                      <a:pt x="9" y="53"/>
                      <a:pt x="9" y="53"/>
                    </a:cubicBezTo>
                    <a:cubicBezTo>
                      <a:pt x="7" y="53"/>
                      <a:pt x="4" y="51"/>
                      <a:pt x="4" y="49"/>
                    </a:cubicBezTo>
                    <a:cubicBezTo>
                      <a:pt x="4" y="46"/>
                      <a:pt x="6" y="44"/>
                      <a:pt x="9" y="44"/>
                    </a:cubicBezTo>
                    <a:cubicBezTo>
                      <a:pt x="57" y="44"/>
                      <a:pt x="57" y="44"/>
                      <a:pt x="57" y="44"/>
                    </a:cubicBezTo>
                    <a:cubicBezTo>
                      <a:pt x="71" y="64"/>
                      <a:pt x="71" y="64"/>
                      <a:pt x="71" y="64"/>
                    </a:cubicBezTo>
                    <a:cubicBezTo>
                      <a:pt x="85" y="44"/>
                      <a:pt x="85" y="44"/>
                      <a:pt x="85" y="44"/>
                    </a:cubicBezTo>
                    <a:cubicBezTo>
                      <a:pt x="133" y="44"/>
                      <a:pt x="133" y="44"/>
                      <a:pt x="133" y="44"/>
                    </a:cubicBezTo>
                    <a:cubicBezTo>
                      <a:pt x="135" y="44"/>
                      <a:pt x="137" y="46"/>
                      <a:pt x="137" y="49"/>
                    </a:cubicBezTo>
                    <a:cubicBezTo>
                      <a:pt x="137" y="51"/>
                      <a:pt x="135" y="53"/>
                      <a:pt x="133" y="53"/>
                    </a:cubicBezTo>
                    <a:lnTo>
                      <a:pt x="89" y="5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grpSp>
      </p:grpSp>
      <p:sp>
        <p:nvSpPr>
          <p:cNvPr id="49" name="Title 1"/>
          <p:cNvSpPr txBox="1">
            <a:spLocks/>
          </p:cNvSpPr>
          <p:nvPr userDrawn="1"/>
        </p:nvSpPr>
        <p:spPr bwMode="auto">
          <a:xfrm>
            <a:off x="1169972" y="81739"/>
            <a:ext cx="10576210" cy="78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kern="0">
                <a:solidFill>
                  <a:schemeClr val="bg1"/>
                </a:solidFill>
              </a:rPr>
              <a:t>Equity and equality in STEM</a:t>
            </a:r>
          </a:p>
        </p:txBody>
      </p:sp>
    </p:spTree>
    <p:extLst>
      <p:ext uri="{BB962C8B-B14F-4D97-AF65-F5344CB8AC3E}">
        <p14:creationId xmlns:p14="http://schemas.microsoft.com/office/powerpoint/2010/main" val="3138640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6" name="TextBox 5"/>
          <p:cNvSpPr txBox="1"/>
          <p:nvPr userDrawn="1"/>
        </p:nvSpPr>
        <p:spPr>
          <a:xfrm>
            <a:off x="7462966" y="6301465"/>
            <a:ext cx="4144762"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100837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73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a:solidFill>
                  <a:srgbClr val="00ABB5"/>
                </a:solidFill>
                <a:latin typeface="+mn-lt"/>
              </a:rPr>
              <a:t>Transforming lives through learning</a:t>
            </a:r>
          </a:p>
        </p:txBody>
      </p:sp>
    </p:spTree>
    <p:extLst>
      <p:ext uri="{BB962C8B-B14F-4D97-AF65-F5344CB8AC3E}">
        <p14:creationId xmlns:p14="http://schemas.microsoft.com/office/powerpoint/2010/main" val="3967654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9" name="TextBox 8"/>
          <p:cNvSpPr txBox="1"/>
          <p:nvPr userDrawn="1"/>
        </p:nvSpPr>
        <p:spPr>
          <a:xfrm>
            <a:off x="8965623" y="6301465"/>
            <a:ext cx="2751858" cy="276999"/>
          </a:xfrm>
          <a:prstGeom prst="rect">
            <a:avLst/>
          </a:prstGeom>
          <a:noFill/>
        </p:spPr>
        <p:txBody>
          <a:bodyPr wrap="square" rtlCol="0">
            <a:spAutoFit/>
          </a:bodyPr>
          <a:lstStyle/>
          <a:p>
            <a:r>
              <a:rPr lang="en-GB" sz="1200">
                <a:solidFill>
                  <a:srgbClr val="00ABB5"/>
                </a:solidFill>
                <a:latin typeface="+mn-lt"/>
              </a:rPr>
              <a:t>Transforming lives through learning</a:t>
            </a:r>
          </a:p>
        </p:txBody>
      </p:sp>
    </p:spTree>
    <p:extLst>
      <p:ext uri="{BB962C8B-B14F-4D97-AF65-F5344CB8AC3E}">
        <p14:creationId xmlns:p14="http://schemas.microsoft.com/office/powerpoint/2010/main" val="2329684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66751" y="830263"/>
            <a:ext cx="1083697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Rectangle 3"/>
          <p:cNvSpPr>
            <a:spLocks noGrp="1" noChangeArrowheads="1"/>
          </p:cNvSpPr>
          <p:nvPr>
            <p:ph type="body" idx="1"/>
          </p:nvPr>
        </p:nvSpPr>
        <p:spPr bwMode="auto">
          <a:xfrm>
            <a:off x="685800" y="1887538"/>
            <a:ext cx="10817923"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Main body style like this and leading into bullets:</a:t>
            </a:r>
          </a:p>
          <a:p>
            <a:pPr lvl="1"/>
            <a:r>
              <a:rPr lang="en-US"/>
              <a:t>First level bullet</a:t>
            </a:r>
          </a:p>
          <a:p>
            <a:pPr lvl="2"/>
            <a:r>
              <a:rPr lang="en-US"/>
              <a:t>Second level bullet</a:t>
            </a:r>
          </a:p>
          <a:p>
            <a:pPr lvl="3"/>
            <a:r>
              <a:rPr lang="en-US"/>
              <a:t>Third level bullet</a:t>
            </a:r>
          </a:p>
          <a:p>
            <a:pPr lvl="4"/>
            <a:r>
              <a:rPr lang="en-US"/>
              <a:t>Fourth level</a:t>
            </a:r>
          </a:p>
          <a:p>
            <a:pPr lvl="5"/>
            <a:r>
              <a:rPr lang="en-US"/>
              <a:t>Fifth level</a:t>
            </a:r>
            <a:endParaRPr lang="en-GB"/>
          </a:p>
        </p:txBody>
      </p:sp>
      <p:sp>
        <p:nvSpPr>
          <p:cNvPr id="1029" name="Text Box 7"/>
          <p:cNvSpPr txBox="1">
            <a:spLocks noChangeArrowheads="1"/>
          </p:cNvSpPr>
          <p:nvPr/>
        </p:nvSpPr>
        <p:spPr bwMode="auto">
          <a:xfrm>
            <a:off x="7127342" y="6304472"/>
            <a:ext cx="45127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GB" sz="1200">
                <a:solidFill>
                  <a:srgbClr val="00ABB5"/>
                </a:solidFill>
              </a:rPr>
              <a:t>For Scotland's learners, with Scotland's educators</a:t>
            </a:r>
          </a:p>
        </p:txBody>
      </p:sp>
      <p:sp>
        <p:nvSpPr>
          <p:cNvPr id="1030" name="Picture 9" descr="Education Scotland White (higher res)"/>
          <p:cNvSpPr>
            <a:spLocks noChangeAspect="1" noChangeArrowheads="1"/>
          </p:cNvSpPr>
          <p:nvPr/>
        </p:nvSpPr>
        <p:spPr bwMode="auto">
          <a:xfrm>
            <a:off x="9359900" y="589280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cxnSp>
        <p:nvCxnSpPr>
          <p:cNvPr id="3" name="Straight Connector 2"/>
          <p:cNvCxnSpPr>
            <a:endCxn id="1030" idx="3"/>
          </p:cNvCxnSpPr>
          <p:nvPr/>
        </p:nvCxnSpPr>
        <p:spPr>
          <a:xfrm flipV="1">
            <a:off x="676690" y="6216650"/>
            <a:ext cx="10842210" cy="41072"/>
          </a:xfrm>
          <a:prstGeom prst="line">
            <a:avLst/>
          </a:prstGeom>
          <a:ln w="12700" cmpd="sng">
            <a:solidFill>
              <a:srgbClr val="B3D236"/>
            </a:solidFill>
          </a:ln>
          <a:effectLst/>
        </p:spPr>
        <p:style>
          <a:lnRef idx="2">
            <a:schemeClr val="accent1"/>
          </a:lnRef>
          <a:fillRef idx="0">
            <a:schemeClr val="accent1"/>
          </a:fillRef>
          <a:effectRef idx="1">
            <a:schemeClr val="accent1"/>
          </a:effectRef>
          <a:fontRef idx="minor">
            <a:schemeClr val="tx1"/>
          </a:fontRef>
        </p:style>
      </p:cxnSp>
      <p:sp>
        <p:nvSpPr>
          <p:cNvPr id="8" name="Text Box 7"/>
          <p:cNvSpPr txBox="1">
            <a:spLocks noChangeArrowheads="1"/>
          </p:cNvSpPr>
          <p:nvPr/>
        </p:nvSpPr>
        <p:spPr bwMode="auto">
          <a:xfrm>
            <a:off x="587260" y="6304472"/>
            <a:ext cx="45127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GB" sz="1200">
                <a:solidFill>
                  <a:schemeClr val="tx1">
                    <a:lumMod val="50000"/>
                    <a:lumOff val="50000"/>
                  </a:schemeClr>
                </a:solidFill>
              </a:rPr>
              <a:t>Document title</a:t>
            </a:r>
          </a:p>
        </p:txBody>
      </p:sp>
    </p:spTree>
    <p:extLst>
      <p:ext uri="{BB962C8B-B14F-4D97-AF65-F5344CB8AC3E}">
        <p14:creationId xmlns:p14="http://schemas.microsoft.com/office/powerpoint/2010/main" val="514789653"/>
      </p:ext>
    </p:extLst>
  </p:cSld>
  <p:clrMap bg1="lt1" tx1="dk1" bg2="lt2" tx2="dk2" accent1="accent1" accent2="accent2" accent3="accent3" accent4="accent4" accent5="accent5" accent6="accent6" hlink="hlink" folHlink="folHlink"/>
  <p:sldLayoutIdLst>
    <p:sldLayoutId id="2147483662" r:id="rId1"/>
    <p:sldLayoutId id="2147483688" r:id="rId2"/>
    <p:sldLayoutId id="2147483684" r:id="rId3"/>
    <p:sldLayoutId id="2147483685" r:id="rId4"/>
    <p:sldLayoutId id="2147483686" r:id="rId5"/>
    <p:sldLayoutId id="2147483687"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xStyles>
    <p:title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p:titleStyle>
    <p:body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441F6-59A2-44BB-91D0-3C66CEB99441}" type="datetimeFigureOut">
              <a:rPr lang="en-GB" smtClean="0"/>
              <a:t>20/01/2020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AE3C3-9E43-4C9F-9BB3-18D9E4C3D899}" type="slidenum">
              <a:rPr lang="en-GB" smtClean="0"/>
              <a:t>‹#›</a:t>
            </a:fld>
            <a:endParaRPr lang="en-GB"/>
          </a:p>
        </p:txBody>
      </p:sp>
    </p:spTree>
    <p:extLst>
      <p:ext uri="{BB962C8B-B14F-4D97-AF65-F5344CB8AC3E}">
        <p14:creationId xmlns:p14="http://schemas.microsoft.com/office/powerpoint/2010/main" val="3472569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STEM%20curriculum%20and%20learning%20pathways/Mental%20Agility%20Stranraer%20Cluster%20Progression%20and%20Planning%20Toolkit%20with%20benchmarks%20Aug%202018.doc" TargetMode="External"/><Relationship Id="rId18" Type="http://schemas.openxmlformats.org/officeDocument/2006/relationships/image" Target="../media/image11.png"/><Relationship Id="rId26" Type="http://schemas.openxmlformats.org/officeDocument/2006/relationships/image" Target="../media/image15.png"/><Relationship Id="rId39" Type="http://schemas.openxmlformats.org/officeDocument/2006/relationships/image" Target="../media/image20.png"/><Relationship Id="rId3" Type="http://schemas.openxmlformats.org/officeDocument/2006/relationships/hyperlink" Target="STEM%20curriculum%20and%20learning%20pathways/Focus%20Assessment%20-%20science%20pp%20microbes.docx" TargetMode="External"/><Relationship Id="rId21" Type="http://schemas.openxmlformats.org/officeDocument/2006/relationships/hyperlink" Target="STEM%20curriculum%20and%20learning%20pathways/science%20curricular%20structure.doc" TargetMode="External"/><Relationship Id="rId34" Type="http://schemas.openxmlformats.org/officeDocument/2006/relationships/image" Target="../media/image19.png"/><Relationship Id="rId42" Type="http://schemas.openxmlformats.org/officeDocument/2006/relationships/hyperlink" Target="https://blogs.glowscotland.org.uk/dg/portpatrickprimary/" TargetMode="External"/><Relationship Id="rId7" Type="http://schemas.openxmlformats.org/officeDocument/2006/relationships/hyperlink" Target="STEM%20curriculum%20and%20learning%20pathways/Music%20Overview%204-year%20structure%20June18.doc" TargetMode="External"/><Relationship Id="rId12" Type="http://schemas.openxmlformats.org/officeDocument/2006/relationships/image" Target="../media/image8.png"/><Relationship Id="rId17" Type="http://schemas.openxmlformats.org/officeDocument/2006/relationships/hyperlink" Target="STEM%20curriculum%20and%20learning%20pathways/SCN%2009a%20&amp;%2010a%20updated.doc" TargetMode="External"/><Relationship Id="rId25" Type="http://schemas.openxmlformats.org/officeDocument/2006/relationships/hyperlink" Target="STEM%20curriculum%20and%20learning%20pathways/DT%20progression%20framework.pdf" TargetMode="External"/><Relationship Id="rId33" Type="http://schemas.openxmlformats.org/officeDocument/2006/relationships/hyperlink" Target="STEM%20curriculum%20and%20learning%20pathways/CfE-PA-89-Early-Level-STEM-CfE-Experiences-and-Outcomes-Overview-English_ver_1%20(3).pdf" TargetMode="External"/><Relationship Id="rId38" Type="http://schemas.openxmlformats.org/officeDocument/2006/relationships/hyperlink" Target="STEM%20curriculum%20and%20learning%20pathways/learningconversationOct19XX.doc" TargetMode="External"/><Relationship Id="rId46" Type="http://schemas.openxmlformats.org/officeDocument/2006/relationships/hyperlink" Target="STEM%20curriculum%20and%20learning%20pathways/volcano%20eruption%20ALOE.gif" TargetMode="External"/><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2.png"/><Relationship Id="rId29" Type="http://schemas.openxmlformats.org/officeDocument/2006/relationships/hyperlink" Target="STEM%20curriculum%20and%20learning%20pathways/CDT%20progression%20framework.docx" TargetMode="External"/><Relationship Id="rId41"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hyperlink" Target="STEM%20curriculum%20and%20learning%20pathways/Art%20%20overview%204-year%20structure%20June18.doc" TargetMode="External"/><Relationship Id="rId24" Type="http://schemas.openxmlformats.org/officeDocument/2006/relationships/image" Target="../media/image14.png"/><Relationship Id="rId32" Type="http://schemas.openxmlformats.org/officeDocument/2006/relationships/image" Target="../media/image18.png"/><Relationship Id="rId37" Type="http://schemas.openxmlformats.org/officeDocument/2006/relationships/hyperlink" Target="STEM%20curriculum%20and%20learning%20pathways/Focus%20Assessment%20-%20CDT.docx" TargetMode="External"/><Relationship Id="rId40" Type="http://schemas.openxmlformats.org/officeDocument/2006/relationships/hyperlink" Target="STEM%20curriculum%20and%20learning%20pathways/STEM%20experiences%20A.pptx" TargetMode="External"/><Relationship Id="rId45" Type="http://schemas.openxmlformats.org/officeDocument/2006/relationships/hyperlink" Target="STEM%20curriculum%20and%20learning%20pathways/soundtrap%20ft180919.mp3" TargetMode="External"/><Relationship Id="rId5" Type="http://schemas.openxmlformats.org/officeDocument/2006/relationships/hyperlink" Target="STEM%20curriculum%20and%20learning%20pathways/PE%20Structure%20June18.doc" TargetMode="External"/><Relationship Id="rId15" Type="http://schemas.openxmlformats.org/officeDocument/2006/relationships/hyperlink" Target="STEM%20curriculum%20and%20learning%20pathways/Core%20Numeracy%20and%20Maths%20Progression%20and%20Planning%20Toolkit%20with%20benchmarks%20Aug%202018.docx" TargetMode="External"/><Relationship Id="rId23" Type="http://schemas.openxmlformats.org/officeDocument/2006/relationships/hyperlink" Target="STEM%20curriculum%20and%20learning%20pathways/Early%20Level%20DT%20tracking%20inserts.docx" TargetMode="External"/><Relationship Id="rId28" Type="http://schemas.openxmlformats.org/officeDocument/2006/relationships/image" Target="../media/image16.png"/><Relationship Id="rId36" Type="http://schemas.openxmlformats.org/officeDocument/2006/relationships/hyperlink" Target="STEM%20curriculum%20and%20learning%20pathways/First%20Level%20DT%20tracking%20inserts.docx" TargetMode="External"/><Relationship Id="rId10" Type="http://schemas.openxmlformats.org/officeDocument/2006/relationships/image" Target="../media/image7.png"/><Relationship Id="rId19" Type="http://schemas.openxmlformats.org/officeDocument/2006/relationships/hyperlink" Target="STEM%20curriculum%20and%20learning%20pathways/Sicence%20Inquiry%20and%20Investigative%20Skills.doc" TargetMode="External"/><Relationship Id="rId31" Type="http://schemas.openxmlformats.org/officeDocument/2006/relationships/hyperlink" Target="STEM%20curriculum%20and%20learning%20pathways/cfe-pa-155-first-level-stem-cfe-benchmarks-overview-english%20(1).pdf" TargetMode="External"/><Relationship Id="rId44" Type="http://schemas.openxmlformats.org/officeDocument/2006/relationships/hyperlink" Target="https://glowscotland.sharepoint.com/sites/Pilot-ScottishSTEMQualityMark/Shared%20Documents/South%20West%20-%20Lorraine%20Ross/Portpatrick%20Primary/STEM%20curriculum%20and%20learning%20pathways/piano%20clam%20XD.mp3" TargetMode="External"/><Relationship Id="rId4" Type="http://schemas.openxmlformats.org/officeDocument/2006/relationships/image" Target="../media/image4.png"/><Relationship Id="rId9" Type="http://schemas.openxmlformats.org/officeDocument/2006/relationships/hyperlink" Target="STEM%20curriculum%20and%20learning%20pathways/Art%20Progression%20of%20skills%201.doc" TargetMode="External"/><Relationship Id="rId14" Type="http://schemas.openxmlformats.org/officeDocument/2006/relationships/image" Target="../media/image9.png"/><Relationship Id="rId22" Type="http://schemas.openxmlformats.org/officeDocument/2006/relationships/image" Target="../media/image13.png"/><Relationship Id="rId27" Type="http://schemas.openxmlformats.org/officeDocument/2006/relationships/hyperlink" Target="STEM%20curriculum%20and%20learning%20pathways/Internet%20safety%20Structure%20Oct19.doc" TargetMode="External"/><Relationship Id="rId30" Type="http://schemas.openxmlformats.org/officeDocument/2006/relationships/image" Target="../media/image17.png"/><Relationship Id="rId35" Type="http://schemas.openxmlformats.org/officeDocument/2006/relationships/hyperlink" Target="STEM%20curriculum%20and%20learning%20pathways/STEAM%20curricular%20mappingNov%2019.doc" TargetMode="External"/><Relationship Id="rId43" Type="http://schemas.openxmlformats.org/officeDocument/2006/relationships/hyperlink" Target="STEM%20curriculum%20and%20learning%20pathways/WWallace%20PP(1).mp4"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STEM%20curriculum%20and%20learning%20pathways/p6%20targets.docx" TargetMode="External"/><Relationship Id="rId18" Type="http://schemas.openxmlformats.org/officeDocument/2006/relationships/hyperlink" Target="STEM%20curriculum%20and%20learning%20pathways/dyw2-career-education-standard-0915%20(1).pdf" TargetMode="External"/><Relationship Id="rId26" Type="http://schemas.openxmlformats.org/officeDocument/2006/relationships/hyperlink" Target="STEM%20curriculum%20and%20learning%20pathways/STEM%20experiences%20A.pptx" TargetMode="External"/><Relationship Id="rId39" Type="http://schemas.openxmlformats.org/officeDocument/2006/relationships/image" Target="../media/image43.jpeg"/><Relationship Id="rId3" Type="http://schemas.openxmlformats.org/officeDocument/2006/relationships/hyperlink" Target="STEM%20curriculum%20and%20learning%20pathways/P1%20targets.docx" TargetMode="External"/><Relationship Id="rId21" Type="http://schemas.openxmlformats.org/officeDocument/2006/relationships/hyperlink" Target="https://www.myworldofwork.co.uk/" TargetMode="External"/><Relationship Id="rId34" Type="http://schemas.openxmlformats.org/officeDocument/2006/relationships/hyperlink" Target="STEM%20curriculum%20and%20learning%20pathways/p7%20targets.docx" TargetMode="External"/><Relationship Id="rId7" Type="http://schemas.openxmlformats.org/officeDocument/2006/relationships/hyperlink" Target="STEM%20curriculum%20and%20learning%20pathways/p3%20targets.docx" TargetMode="External"/><Relationship Id="rId12" Type="http://schemas.openxmlformats.org/officeDocument/2006/relationships/image" Target="../media/image26.png"/><Relationship Id="rId17" Type="http://schemas.openxmlformats.org/officeDocument/2006/relationships/hyperlink" Target="STEM%20curriculum%20and%20learning%20pathways/My%20World%20of%20Work%20evidence.pptx" TargetMode="External"/><Relationship Id="rId25" Type="http://schemas.openxmlformats.org/officeDocument/2006/relationships/image" Target="../media/image33.png"/><Relationship Id="rId33" Type="http://schemas.openxmlformats.org/officeDocument/2006/relationships/image" Target="../media/image40.png"/><Relationship Id="rId38" Type="http://schemas.openxmlformats.org/officeDocument/2006/relationships/hyperlink" Target="https://teams.microsoft.com/l/file/C061E088-0A00-4403-BABF-1BA3D81C123E?tenantId=ccd32ca3-16ce-428f-9541-372d6b051929&amp;fileType=pptx&amp;objectUrl=https://glowscotland.sharepoint.com/sites/Pilot-ScottishSTEMQualityMark/Shared%20Documents/South%20West%20-%20Lorraine%20Ross/Portpatrick%20Primary/STEM%20curriculum%20and%20learning%20pathways/DYW%20Children%20In%20Need%202019.pptx&amp;baseUrl=https://glowscotland.sharepoint.com/sites/Pilot-ScottishSTEMQualityMark&amp;serviceName=teams&amp;threadId=19:5931f89c719d45ea90e873eab01f940d@thread.skype&amp;groupId=3bdc71e9-13be-4fe0-a727-f73c15835887" TargetMode="External"/><Relationship Id="rId2" Type="http://schemas.openxmlformats.org/officeDocument/2006/relationships/notesSlide" Target="../notesSlides/notesSlide2.xml"/><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hyperlink" Target="STEM%20curriculum%20and%20learning%20pathways/p5%20targets.docx" TargetMode="External"/><Relationship Id="rId24" Type="http://schemas.openxmlformats.org/officeDocument/2006/relationships/image" Target="../media/image32.jpeg"/><Relationship Id="rId32" Type="http://schemas.openxmlformats.org/officeDocument/2006/relationships/image" Target="../media/image39.jpeg"/><Relationship Id="rId37" Type="http://schemas.openxmlformats.org/officeDocument/2006/relationships/hyperlink" Target="https://teams.microsoft.com/l/file/3CAC09EA-7547-4865-92AC-1FE3747F6A22?tenantId=ccd32ca3-16ce-428f-9541-372d6b051929&amp;fileType=doc&amp;objectUrl=https://glowscotland.sharepoint.com/sites/Pilot-ScottishSTEMQualityMark/Shared%20Documents/South%20West%20-%20Lorraine%20Ross/Portpatrick%20Primary/STEM%20curriculum%20and%20learning%20pathways/HWB%20mental%20health_discrimination%20planner.doc&amp;baseUrl=https://glowscotland.sharepoint.com/sites/Pilot-ScottishSTEMQualityMark&amp;serviceName=teams&amp;threadId=19:5931f89c719d45ea90e873eab01f940d@thread.skype&amp;groupId=3bdc71e9-13be-4fe0-a727-f73c15835887" TargetMode="External"/><Relationship Id="rId5" Type="http://schemas.openxmlformats.org/officeDocument/2006/relationships/hyperlink" Target="STEM%20curriculum%20and%20learning%20pathways/p2%20Targets.docx" TargetMode="External"/><Relationship Id="rId15" Type="http://schemas.openxmlformats.org/officeDocument/2006/relationships/hyperlink" Target="https://blogs.glowscotland.org.uk/dg/portpatrickprimary/" TargetMode="External"/><Relationship Id="rId23" Type="http://schemas.openxmlformats.org/officeDocument/2006/relationships/image" Target="../media/image31.jpeg"/><Relationship Id="rId28" Type="http://schemas.openxmlformats.org/officeDocument/2006/relationships/image" Target="../media/image35.png"/><Relationship Id="rId36"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29.png"/><Relationship Id="rId31" Type="http://schemas.openxmlformats.org/officeDocument/2006/relationships/image" Target="../media/image38.jpeg"/><Relationship Id="rId4" Type="http://schemas.openxmlformats.org/officeDocument/2006/relationships/image" Target="../media/image22.png"/><Relationship Id="rId9" Type="http://schemas.openxmlformats.org/officeDocument/2006/relationships/hyperlink" Target="STEM%20curriculum%20and%20learning%20pathways/P4%20targets.docx" TargetMode="External"/><Relationship Id="rId14" Type="http://schemas.openxmlformats.org/officeDocument/2006/relationships/image" Target="../media/image27.png"/><Relationship Id="rId22" Type="http://schemas.openxmlformats.org/officeDocument/2006/relationships/hyperlink" Target="STEM%20curriculum%20and%20learning%20pathways/Careers%20at%20Portpatrick.pptx" TargetMode="External"/><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hyperlink" Target="STEM%20curriculum%20and%20learning%20pathways/Focus%20Assessment%20-%20science%20pp%20microbes.docx" TargetMode="External"/><Relationship Id="rId13" Type="http://schemas.openxmlformats.org/officeDocument/2006/relationships/hyperlink" Target="STEM%20curriculum%20and%20learning%20pathways/STEM%20conference%20summary%20260419.docx" TargetMode="External"/><Relationship Id="rId3" Type="http://schemas.openxmlformats.org/officeDocument/2006/relationships/hyperlink" Target="https://blogs.glowscotland.org.uk/dg/portpatrickprimary/" TargetMode="External"/><Relationship Id="rId7" Type="http://schemas.openxmlformats.org/officeDocument/2006/relationships/image" Target="../media/image45.png"/><Relationship Id="rId12"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STEM%20curriculum%20and%20learning%20pathways/Focus%20Assessment%20-%20CDT.docx" TargetMode="External"/><Relationship Id="rId11" Type="http://schemas.openxmlformats.org/officeDocument/2006/relationships/hyperlink" Target="STEM%20curriculum%20and%20learning%20pathways/Bridge%20Building%20Challenge%202019%20-%20facilitator%20instructions.pdf" TargetMode="External"/><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hyperlink" Target="STEM%20curriculum%20and%20learning%20pathways/Focus%20Assessments%20overview%20June18.doc" TargetMode="Externa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blogs.glowscotland.org.uk/dg/portpatrickprimary/" TargetMode="Externa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hyperlink" Target="https://secrets.imamathematician.uk/" TargetMode="External"/><Relationship Id="rId3" Type="http://schemas.openxmlformats.org/officeDocument/2006/relationships/hyperlink" Target="https://blogs.glowscotland.org.uk/dg/portpatrickprimary/" TargetMode="External"/><Relationship Id="rId7" Type="http://schemas.openxmlformats.org/officeDocument/2006/relationships/hyperlink" Target="https://education.gov.scot/improvement/learning-resources/Raise"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teams.microsoft.com/l/file/AFDB2CE2-5193-470C-BEB4-3C3CE18B27FD?tenantId=ccd32ca3-16ce-428f-9541-372d6b051929&amp;fileType=pdf&amp;objectUrl=https://glowscotland.sharepoint.com/sites/Pilot-ScottishSTEMQualityMark/Shared%20Documents/South%20West%20-%20Lorraine%20Ross/Dumfries%20and%20Galloway/Portpatrick%20Primary/STEM%20curriculum%20and%20learning%20pathways/north-rhins-partnership-leswalt-portpatrick-and-kirkcolm-validation-report%20(1).pdf&amp;baseUrl=https://glowscotland.sharepoint.com/sites/Pilot-ScottishSTEMQualityMark&amp;serviceName=teams&amp;threadId=19:5931f89c719d45ea90e873eab01f940d@thread.skype&amp;groupId=3bdc71e9-13be-4fe0-a727-f73c15835887" TargetMode="External"/><Relationship Id="rId5" Type="http://schemas.openxmlformats.org/officeDocument/2006/relationships/image" Target="../media/image57.png"/><Relationship Id="rId4" Type="http://schemas.openxmlformats.org/officeDocument/2006/relationships/hyperlink" Target="https://www.digitalschoolsawards.co.uk/school-loc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a:hlinkClick r:id="rId3" action="ppaction://hlinkfile"/>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50" t="15772" r="13000" b="13333"/>
          <a:stretch/>
        </p:blipFill>
        <p:spPr bwMode="auto">
          <a:xfrm rot="20023984">
            <a:off x="9149878" y="4706216"/>
            <a:ext cx="2319773" cy="17027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8" name="Picture 14">
            <a:hlinkClick r:id="rId5" action="ppaction://hlinkfile"/>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215" t="19675" r="19799" b="8743"/>
          <a:stretch/>
        </p:blipFill>
        <p:spPr bwMode="auto">
          <a:xfrm rot="20264983">
            <a:off x="8158973" y="4639787"/>
            <a:ext cx="2735383" cy="17257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7" name="Picture 13">
            <a:hlinkClick r:id="rId7" action="ppaction://hlinkfile"/>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900" t="28046" r="26300" b="6093"/>
          <a:stretch/>
        </p:blipFill>
        <p:spPr bwMode="auto">
          <a:xfrm rot="20300325">
            <a:off x="7428564" y="4636501"/>
            <a:ext cx="2539476" cy="18421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5" name="Picture 11">
            <a:hlinkClick r:id="rId9" action="ppaction://hlinkfile"/>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700" t="19116" r="17300" b="2744"/>
          <a:stretch/>
        </p:blipFill>
        <p:spPr bwMode="auto">
          <a:xfrm rot="20142520">
            <a:off x="6886149" y="4680653"/>
            <a:ext cx="2674010" cy="17016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6" name="Picture 12">
            <a:hlinkClick r:id="rId11" action="ppaction://hlinkfile"/>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3917" t="22820" r="23200" b="19488"/>
          <a:stretch/>
        </p:blipFill>
        <p:spPr bwMode="auto">
          <a:xfrm rot="20241241">
            <a:off x="6378770" y="4631157"/>
            <a:ext cx="2943092" cy="17257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a:hlinkClick r:id="rId13" action="ppaction://hlinkfile"/>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9914" t="20232" r="18700" b="4233"/>
          <a:stretch/>
        </p:blipFill>
        <p:spPr bwMode="auto">
          <a:xfrm rot="20283811">
            <a:off x="5851078" y="4682597"/>
            <a:ext cx="2668794" cy="17650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a:hlinkClick r:id="rId15" action="ppaction://hlinkfile"/>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3200" t="22821" r="22600" b="7819"/>
          <a:stretch/>
        </p:blipFill>
        <p:spPr bwMode="auto">
          <a:xfrm rot="20361565">
            <a:off x="5398036" y="4560628"/>
            <a:ext cx="2741530" cy="18857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a:hlinkClick r:id="rId17" action="ppaction://hlinkfile"/>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0813" t="19303" r="21200" b="5535"/>
          <a:stretch/>
        </p:blipFill>
        <p:spPr bwMode="auto">
          <a:xfrm rot="20324128">
            <a:off x="4821641" y="4575043"/>
            <a:ext cx="2690045" cy="18741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a:hlinkClick r:id="rId19" action="ppaction://hlinkfile"/>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9925" t="23001" r="22915" b="16698"/>
          <a:stretch/>
        </p:blipFill>
        <p:spPr bwMode="auto">
          <a:xfrm rot="20166750">
            <a:off x="4286103" y="4702524"/>
            <a:ext cx="2870637" cy="16277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a:hlinkClick r:id="rId21" action="ppaction://hlinkfile"/>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7500" t="32154" r="26899" b="8140"/>
          <a:stretch/>
        </p:blipFill>
        <p:spPr bwMode="auto">
          <a:xfrm rot="20116746">
            <a:off x="3697896" y="4528444"/>
            <a:ext cx="2645340" cy="18617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a:hlinkClick r:id="rId23" action="ppaction://hlinkfile"/>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6200" t="20605" r="20300" b="8140"/>
          <a:stretch/>
        </p:blipFill>
        <p:spPr bwMode="auto">
          <a:xfrm rot="20069225">
            <a:off x="3105259" y="4643660"/>
            <a:ext cx="2825477" cy="17041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a:hlinkClick r:id="rId25" action="ppaction://hlinkfile"/>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12000" t="15196" r="25300" b="5907"/>
          <a:stretch/>
        </p:blipFill>
        <p:spPr bwMode="auto">
          <a:xfrm rot="20247289">
            <a:off x="2667063" y="4739154"/>
            <a:ext cx="2514600" cy="17007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a:hlinkClick r:id="rId27" action="ppaction://hlinkfile"/>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26000" t="29427" r="25438" b="13534"/>
          <a:stretch/>
        </p:blipFill>
        <p:spPr bwMode="auto">
          <a:xfrm rot="20195720">
            <a:off x="2161511" y="4704368"/>
            <a:ext cx="2735068" cy="16795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a:hlinkClick r:id="rId29" action="ppaction://hlinkfile"/>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1682" t="21957" r="10781" b="4783"/>
          <a:stretch/>
        </p:blipFill>
        <p:spPr bwMode="auto">
          <a:xfrm rot="20155031">
            <a:off x="1657368" y="4662030"/>
            <a:ext cx="2571439" cy="174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a:hlinkClick r:id="rId31" action="ppaction://hlinkfile"/>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18000" t="13721" r="16013" b="4604"/>
          <a:stretch/>
        </p:blipFill>
        <p:spPr bwMode="auto">
          <a:xfrm rot="20195627">
            <a:off x="1269092" y="4740793"/>
            <a:ext cx="2478193" cy="16487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0" name="Picture 16">
            <a:hlinkClick r:id="rId33" action="ppaction://hlinkfile"/>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7400" t="10745" r="16013" b="1442"/>
          <a:stretch/>
        </p:blipFill>
        <p:spPr bwMode="auto">
          <a:xfrm rot="20242010">
            <a:off x="798489" y="4685722"/>
            <a:ext cx="2396729" cy="16989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9301" y="1158400"/>
            <a:ext cx="3840480" cy="3139321"/>
          </a:xfrm>
          <a:prstGeom prst="rect">
            <a:avLst/>
          </a:prstGeom>
          <a:noFill/>
          <a:ln>
            <a:solidFill>
              <a:srgbClr val="D60093"/>
            </a:solidFill>
          </a:ln>
        </p:spPr>
        <p:txBody>
          <a:bodyPr wrap="square" rtlCol="0">
            <a:spAutoFit/>
          </a:bodyPr>
          <a:lstStyle/>
          <a:p>
            <a:r>
              <a:rPr lang="en-GB" sz="900" b="1">
                <a:solidFill>
                  <a:srgbClr val="FF0000"/>
                </a:solidFill>
              </a:rPr>
              <a:t>Documents hyperlinked to source.  Not a full range of documents – samples given to illustrate school procedures across STEAM subjects.</a:t>
            </a:r>
          </a:p>
          <a:p>
            <a:r>
              <a:rPr lang="en-GB" sz="900" b="1">
                <a:solidFill>
                  <a:srgbClr val="FF0000"/>
                </a:solidFill>
              </a:rPr>
              <a:t>Click on Each base corner point for ease of access:</a:t>
            </a:r>
          </a:p>
          <a:p>
            <a:pPr marL="285750" indent="-285750">
              <a:buFont typeface="Arial" panose="020B0604020202020204" pitchFamily="34" charset="0"/>
              <a:buChar char="•"/>
            </a:pPr>
            <a:r>
              <a:rPr lang="en-GB" sz="900">
                <a:hlinkClick r:id="rId35" action="ppaction://hlinkfile"/>
              </a:rPr>
              <a:t>STEAM Curricular Mapping</a:t>
            </a:r>
            <a:endParaRPr lang="en-GB" sz="900"/>
          </a:p>
          <a:p>
            <a:pPr marL="285750" indent="-285750">
              <a:buFont typeface="Arial" panose="020B0604020202020204" pitchFamily="34" charset="0"/>
              <a:buChar char="•"/>
            </a:pPr>
            <a:r>
              <a:rPr lang="en-GB" sz="900">
                <a:hlinkClick r:id="rId33" action="ppaction://hlinkfile"/>
              </a:rPr>
              <a:t>STEM Experiences and Outcomes Progression Tracking by level</a:t>
            </a:r>
            <a:endParaRPr lang="en-GB" sz="900"/>
          </a:p>
          <a:p>
            <a:pPr marL="285750" indent="-285750">
              <a:buFont typeface="Arial" panose="020B0604020202020204" pitchFamily="34" charset="0"/>
              <a:buChar char="•"/>
            </a:pPr>
            <a:r>
              <a:rPr lang="en-GB" sz="900">
                <a:hlinkClick r:id="rId31" action="ppaction://hlinkfile"/>
              </a:rPr>
              <a:t>STEM Benchmark Progression Tracking by level</a:t>
            </a:r>
            <a:endParaRPr lang="en-GB" sz="900"/>
          </a:p>
          <a:p>
            <a:pPr marL="285750" indent="-285750">
              <a:buFont typeface="Arial" panose="020B0604020202020204" pitchFamily="34" charset="0"/>
              <a:buChar char="•"/>
            </a:pPr>
            <a:r>
              <a:rPr lang="en-GB" sz="900">
                <a:hlinkClick r:id="rId29" action="ppaction://hlinkfile"/>
              </a:rPr>
              <a:t>CDT Progression Framework</a:t>
            </a:r>
            <a:endParaRPr lang="en-GB" sz="900"/>
          </a:p>
          <a:p>
            <a:pPr marL="285750" indent="-285750">
              <a:buFont typeface="Arial" panose="020B0604020202020204" pitchFamily="34" charset="0"/>
              <a:buChar char="•"/>
            </a:pPr>
            <a:r>
              <a:rPr lang="en-GB" sz="900">
                <a:hlinkClick r:id="rId27" action="ppaction://hlinkfile"/>
              </a:rPr>
              <a:t>Internet Safety Curriculum</a:t>
            </a:r>
            <a:endParaRPr lang="en-GB" sz="900"/>
          </a:p>
          <a:p>
            <a:pPr marL="285750" indent="-285750">
              <a:buFont typeface="Arial" panose="020B0604020202020204" pitchFamily="34" charset="0"/>
              <a:buChar char="•"/>
            </a:pPr>
            <a:r>
              <a:rPr lang="en-GB" sz="900">
                <a:hlinkClick r:id="rId25" action="ppaction://hlinkfile"/>
              </a:rPr>
              <a:t>Digital Skills Progression Framework/Tracker</a:t>
            </a:r>
            <a:endParaRPr lang="en-GB" sz="900"/>
          </a:p>
          <a:p>
            <a:pPr marL="285750" indent="-285750">
              <a:buFont typeface="Arial" panose="020B0604020202020204" pitchFamily="34" charset="0"/>
              <a:buChar char="•"/>
            </a:pPr>
            <a:r>
              <a:rPr lang="en-GB" sz="900">
                <a:hlinkClick r:id="rId36" action="ppaction://hlinkfile"/>
              </a:rPr>
              <a:t>Digital Skills Benchmark folio by level</a:t>
            </a:r>
            <a:endParaRPr lang="en-GB" sz="900"/>
          </a:p>
          <a:p>
            <a:pPr marL="285750" indent="-285750">
              <a:buFont typeface="Arial" panose="020B0604020202020204" pitchFamily="34" charset="0"/>
              <a:buChar char="•"/>
            </a:pPr>
            <a:r>
              <a:rPr lang="en-GB" sz="900">
                <a:hlinkClick r:id="rId21" action="ppaction://hlinkfile"/>
              </a:rPr>
              <a:t>Science Curricular Structure</a:t>
            </a:r>
            <a:endParaRPr lang="en-GB" sz="900">
              <a:hlinkClick r:id="rId17" action="ppaction://hlinkfile"/>
            </a:endParaRPr>
          </a:p>
          <a:p>
            <a:pPr marL="285750" indent="-285750">
              <a:buFont typeface="Arial" panose="020B0604020202020204" pitchFamily="34" charset="0"/>
              <a:buChar char="•"/>
            </a:pPr>
            <a:r>
              <a:rPr lang="en-GB" sz="900">
                <a:hlinkClick r:id="rId19" action="ppaction://hlinkfile"/>
              </a:rPr>
              <a:t>Sample Science Skills Progression – enquiry</a:t>
            </a:r>
            <a:endParaRPr lang="en-GB" sz="900"/>
          </a:p>
          <a:p>
            <a:pPr marL="285750" indent="-285750">
              <a:buFont typeface="Arial" panose="020B0604020202020204" pitchFamily="34" charset="0"/>
              <a:buChar char="•"/>
            </a:pPr>
            <a:r>
              <a:rPr lang="en-GB" sz="900">
                <a:hlinkClick r:id="rId17" action="ppaction://hlinkfile"/>
              </a:rPr>
              <a:t>Sample Science progression – electricity</a:t>
            </a:r>
            <a:endParaRPr lang="en-GB" sz="900"/>
          </a:p>
          <a:p>
            <a:pPr marL="285750" indent="-285750">
              <a:buFont typeface="Arial" panose="020B0604020202020204" pitchFamily="34" charset="0"/>
              <a:buChar char="•"/>
            </a:pPr>
            <a:r>
              <a:rPr lang="en-GB" sz="900">
                <a:hlinkClick r:id="rId15" action="ppaction://hlinkfile"/>
              </a:rPr>
              <a:t>Core Maths Progression Framework/Tracker</a:t>
            </a:r>
            <a:endParaRPr lang="en-GB" sz="900"/>
          </a:p>
          <a:p>
            <a:pPr marL="285750" indent="-285750">
              <a:buFont typeface="Arial" panose="020B0604020202020204" pitchFamily="34" charset="0"/>
              <a:buChar char="•"/>
            </a:pPr>
            <a:r>
              <a:rPr lang="en-GB" sz="900">
                <a:hlinkClick r:id="rId13" action="ppaction://hlinkfile"/>
              </a:rPr>
              <a:t>Mental Maths Progression Framework/Tracker</a:t>
            </a:r>
            <a:endParaRPr lang="en-GB" sz="900"/>
          </a:p>
          <a:p>
            <a:pPr marL="285750" indent="-285750">
              <a:buFont typeface="Arial" panose="020B0604020202020204" pitchFamily="34" charset="0"/>
              <a:buChar char="•"/>
            </a:pPr>
            <a:r>
              <a:rPr lang="en-GB" sz="900">
                <a:hlinkClick r:id="rId11" action="ppaction://hlinkfile"/>
              </a:rPr>
              <a:t>Art Curricular Structure</a:t>
            </a:r>
            <a:endParaRPr lang="en-GB" sz="900"/>
          </a:p>
          <a:p>
            <a:pPr marL="285750" indent="-285750">
              <a:buFont typeface="Arial" panose="020B0604020202020204" pitchFamily="34" charset="0"/>
              <a:buChar char="•"/>
            </a:pPr>
            <a:r>
              <a:rPr lang="en-GB" sz="900">
                <a:hlinkClick r:id="rId9" action="ppaction://hlinkfile"/>
              </a:rPr>
              <a:t>Art Progression </a:t>
            </a:r>
            <a:endParaRPr lang="en-GB" sz="900"/>
          </a:p>
          <a:p>
            <a:pPr marL="285750" indent="-285750">
              <a:buFont typeface="Arial" panose="020B0604020202020204" pitchFamily="34" charset="0"/>
              <a:buChar char="•"/>
            </a:pPr>
            <a:r>
              <a:rPr lang="en-GB" sz="900">
                <a:hlinkClick r:id="rId7" action="ppaction://hlinkfile"/>
              </a:rPr>
              <a:t>Music Curricular Structure – </a:t>
            </a:r>
            <a:r>
              <a:rPr lang="en-GB" sz="900" err="1">
                <a:hlinkClick r:id="rId7" action="ppaction://hlinkfile"/>
              </a:rPr>
              <a:t>Charanga</a:t>
            </a:r>
            <a:endParaRPr lang="en-GB" sz="900"/>
          </a:p>
          <a:p>
            <a:pPr marL="285750" indent="-285750">
              <a:buFont typeface="Arial" panose="020B0604020202020204" pitchFamily="34" charset="0"/>
              <a:buChar char="•"/>
            </a:pPr>
            <a:r>
              <a:rPr lang="en-GB" sz="900">
                <a:hlinkClick r:id="rId5" action="ppaction://hlinkfile"/>
              </a:rPr>
              <a:t>PE – Dance Curricular Structure</a:t>
            </a:r>
            <a:endParaRPr lang="en-GB" sz="900"/>
          </a:p>
          <a:p>
            <a:pPr marL="285750" indent="-285750">
              <a:buFont typeface="Arial" panose="020B0604020202020204" pitchFamily="34" charset="0"/>
              <a:buChar char="•"/>
            </a:pPr>
            <a:r>
              <a:rPr lang="en-GB" sz="900">
                <a:hlinkClick r:id="rId37" action="ppaction://hlinkfile"/>
              </a:rPr>
              <a:t>Sample CDT Focussed Assessment</a:t>
            </a:r>
            <a:endParaRPr lang="en-GB" sz="900"/>
          </a:p>
          <a:p>
            <a:pPr marL="285750" indent="-285750">
              <a:buFont typeface="Arial" panose="020B0604020202020204" pitchFamily="34" charset="0"/>
              <a:buChar char="•"/>
            </a:pPr>
            <a:r>
              <a:rPr lang="en-GB" sz="900">
                <a:hlinkClick r:id="rId38" action="ppaction://hlinkfile"/>
              </a:rPr>
              <a:t>Sample learning conversation target setting</a:t>
            </a:r>
            <a:endParaRPr lang="en-GB" sz="900"/>
          </a:p>
        </p:txBody>
      </p:sp>
      <p:pic>
        <p:nvPicPr>
          <p:cNvPr id="1026" name="Picture 2">
            <a:hlinkClick r:id="rId35" action="ppaction://hlinkfile"/>
          </p:cNvPr>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l="25100" t="29396" r="24800" b="5674"/>
          <a:stretch/>
        </p:blipFill>
        <p:spPr bwMode="auto">
          <a:xfrm rot="20233212">
            <a:off x="264047" y="4678815"/>
            <a:ext cx="2414834" cy="16821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Down Arrow 3"/>
          <p:cNvSpPr/>
          <p:nvPr/>
        </p:nvSpPr>
        <p:spPr>
          <a:xfrm>
            <a:off x="217454" y="4341125"/>
            <a:ext cx="332549" cy="610900"/>
          </a:xfrm>
          <a:prstGeom prst="downArrow">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6" name="Picture 22">
            <a:hlinkClick r:id="rId40" action="ppaction://hlinkpres?slideindex=1&amp;slidetitle="/>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31745" t="19675" r="16851" b="11116"/>
          <a:stretch/>
        </p:blipFill>
        <p:spPr bwMode="auto">
          <a:xfrm>
            <a:off x="9593496" y="2194898"/>
            <a:ext cx="2373410" cy="17175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ound Diagonal Corner Rectangle 7">
            <a:hlinkClick r:id="rId42"/>
          </p:cNvPr>
          <p:cNvSpPr/>
          <p:nvPr/>
        </p:nvSpPr>
        <p:spPr>
          <a:xfrm>
            <a:off x="4573353" y="1571728"/>
            <a:ext cx="2405022" cy="546032"/>
          </a:xfrm>
          <a:prstGeom prst="round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hlinkClick r:id="rId42"/>
              </a:rPr>
              <a:t>Click</a:t>
            </a:r>
            <a:r>
              <a:rPr lang="en-GB" sz="1400">
                <a:solidFill>
                  <a:schemeClr val="tx1"/>
                </a:solidFill>
              </a:rPr>
              <a:t> here to check out our blog with STEM posts!</a:t>
            </a:r>
          </a:p>
        </p:txBody>
      </p:sp>
      <p:sp>
        <p:nvSpPr>
          <p:cNvPr id="9" name="Round Single Corner Rectangle 8"/>
          <p:cNvSpPr/>
          <p:nvPr/>
        </p:nvSpPr>
        <p:spPr>
          <a:xfrm>
            <a:off x="9411087" y="1228507"/>
            <a:ext cx="2738227" cy="768053"/>
          </a:xfrm>
          <a:prstGeom prst="round1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hlinkClick r:id="rId40" action="ppaction://hlinkpres?slideindex=1&amp;slidetitle="/>
              </a:rPr>
              <a:t>Click </a:t>
            </a:r>
            <a:r>
              <a:rPr lang="en-GB" sz="1400">
                <a:solidFill>
                  <a:schemeClr val="tx1"/>
                </a:solidFill>
              </a:rPr>
              <a:t> - to see photos of our STEM/CDT work,  activities, visits and open days!</a:t>
            </a:r>
          </a:p>
        </p:txBody>
      </p:sp>
      <p:sp>
        <p:nvSpPr>
          <p:cNvPr id="10" name="Down Arrow 9"/>
          <p:cNvSpPr/>
          <p:nvPr/>
        </p:nvSpPr>
        <p:spPr>
          <a:xfrm>
            <a:off x="11665532" y="1844744"/>
            <a:ext cx="301374" cy="397648"/>
          </a:xfrm>
          <a:prstGeom prst="down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962345" y="2153874"/>
            <a:ext cx="3653564" cy="369332"/>
          </a:xfrm>
          <a:prstGeom prst="rect">
            <a:avLst/>
          </a:prstGeom>
        </p:spPr>
        <p:txBody>
          <a:bodyPr wrap="none">
            <a:spAutoFit/>
          </a:bodyPr>
          <a:lstStyle/>
          <a:p>
            <a:r>
              <a:rPr lang="en-GB" sz="1100">
                <a:hlinkClick r:id="rId42"/>
              </a:rPr>
              <a:t>https://blogs.glowscotland.org.uk/dg/portpatrickprimary</a:t>
            </a:r>
            <a:r>
              <a:rPr lang="en-GB">
                <a:hlinkClick r:id="rId42"/>
              </a:rPr>
              <a:t>/</a:t>
            </a:r>
            <a:endParaRPr lang="en-GB"/>
          </a:p>
        </p:txBody>
      </p:sp>
      <p:sp>
        <p:nvSpPr>
          <p:cNvPr id="7" name="TextBox 6"/>
          <p:cNvSpPr txBox="1"/>
          <p:nvPr/>
        </p:nvSpPr>
        <p:spPr>
          <a:xfrm>
            <a:off x="4349332" y="3622012"/>
            <a:ext cx="893624" cy="430887"/>
          </a:xfrm>
          <a:prstGeom prst="rect">
            <a:avLst/>
          </a:prstGeom>
          <a:noFill/>
        </p:spPr>
        <p:txBody>
          <a:bodyPr wrap="square" rtlCol="0">
            <a:spAutoFit/>
          </a:bodyPr>
          <a:lstStyle/>
          <a:p>
            <a:r>
              <a:rPr lang="en-GB" sz="1100">
                <a:solidFill>
                  <a:schemeClr val="bg1"/>
                </a:solidFill>
              </a:rPr>
              <a:t>Movie  Click Me!</a:t>
            </a:r>
          </a:p>
        </p:txBody>
      </p:sp>
      <p:sp>
        <p:nvSpPr>
          <p:cNvPr id="13" name="Rounded Rectangular Callout 12">
            <a:hlinkClick r:id="rId43" action="ppaction://hlinkfile"/>
          </p:cNvPr>
          <p:cNvSpPr/>
          <p:nvPr/>
        </p:nvSpPr>
        <p:spPr>
          <a:xfrm>
            <a:off x="3910808" y="2728060"/>
            <a:ext cx="1538515" cy="1223656"/>
          </a:xfrm>
          <a:prstGeom prst="wedgeRoundRect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Movie – </a:t>
            </a:r>
            <a:r>
              <a:rPr lang="en-GB" sz="1400">
                <a:solidFill>
                  <a:schemeClr val="tx1"/>
                </a:solidFill>
                <a:hlinkClick r:id="rId44"/>
              </a:rPr>
              <a:t>Click</a:t>
            </a:r>
            <a:r>
              <a:rPr lang="en-GB" sz="1400">
                <a:solidFill>
                  <a:schemeClr val="tx1"/>
                </a:solidFill>
              </a:rPr>
              <a:t> me!</a:t>
            </a:r>
          </a:p>
        </p:txBody>
      </p:sp>
      <p:sp>
        <p:nvSpPr>
          <p:cNvPr id="14" name="Rounded Rectangular Callout 13">
            <a:hlinkClick r:id="rId45" action="ppaction://hlinkfile"/>
          </p:cNvPr>
          <p:cNvSpPr/>
          <p:nvPr/>
        </p:nvSpPr>
        <p:spPr>
          <a:xfrm>
            <a:off x="5617988" y="2606892"/>
            <a:ext cx="1537997" cy="1223241"/>
          </a:xfrm>
          <a:prstGeom prst="wedgeRound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err="1">
                <a:solidFill>
                  <a:schemeClr val="tx1"/>
                </a:solidFill>
              </a:rPr>
              <a:t>Soundtrap</a:t>
            </a:r>
            <a:endParaRPr lang="en-GB" sz="1200">
              <a:solidFill>
                <a:schemeClr val="tx1"/>
              </a:solidFill>
            </a:endParaRPr>
          </a:p>
          <a:p>
            <a:pPr algn="ctr"/>
            <a:r>
              <a:rPr lang="en-GB" sz="1200">
                <a:solidFill>
                  <a:schemeClr val="tx1"/>
                </a:solidFill>
                <a:hlinkClick r:id="rId45" action="ppaction://hlinkfile"/>
              </a:rPr>
              <a:t>Click</a:t>
            </a:r>
            <a:r>
              <a:rPr lang="en-GB" sz="1200">
                <a:solidFill>
                  <a:schemeClr val="tx1"/>
                </a:solidFill>
              </a:rPr>
              <a:t> Me!</a:t>
            </a:r>
          </a:p>
        </p:txBody>
      </p:sp>
      <p:sp>
        <p:nvSpPr>
          <p:cNvPr id="40" name="Rounded Rectangular Callout 39">
            <a:hlinkClick r:id="rId46" action="ppaction://hlinkfile"/>
          </p:cNvPr>
          <p:cNvSpPr/>
          <p:nvPr/>
        </p:nvSpPr>
        <p:spPr>
          <a:xfrm>
            <a:off x="7240555" y="2710232"/>
            <a:ext cx="1512407" cy="1259312"/>
          </a:xfrm>
          <a:prstGeom prst="wedgeRoundRectCallou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Topic Animation</a:t>
            </a:r>
          </a:p>
          <a:p>
            <a:pPr algn="ctr"/>
            <a:r>
              <a:rPr lang="en-GB" sz="1200">
                <a:solidFill>
                  <a:schemeClr val="tx1"/>
                </a:solidFill>
                <a:hlinkClick r:id="rId46" action="ppaction://hlinkfile"/>
              </a:rPr>
              <a:t>Click </a:t>
            </a:r>
            <a:r>
              <a:rPr lang="en-GB" sz="1200">
                <a:solidFill>
                  <a:schemeClr val="tx1"/>
                </a:solidFill>
              </a:rPr>
              <a:t>Me!</a:t>
            </a:r>
          </a:p>
        </p:txBody>
      </p:sp>
      <p:sp>
        <p:nvSpPr>
          <p:cNvPr id="3" name="Rounded Rectangular Callout 2"/>
          <p:cNvSpPr/>
          <p:nvPr/>
        </p:nvSpPr>
        <p:spPr>
          <a:xfrm>
            <a:off x="7615909" y="1194514"/>
            <a:ext cx="1763909" cy="1412378"/>
          </a:xfrm>
          <a:prstGeom prst="wedgeRoundRectCallou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Staff keep up to date through engagement with  publications such as </a:t>
            </a:r>
            <a:r>
              <a:rPr lang="en-GB" sz="1200">
                <a:hlinkClick r:id="" action="ppaction://noaction"/>
              </a:rPr>
              <a:t>Full STEAM Ahead</a:t>
            </a:r>
            <a:r>
              <a:rPr lang="en-GB" sz="1000">
                <a:solidFill>
                  <a:schemeClr val="tx1"/>
                </a:solidFill>
              </a:rPr>
              <a:t>. Our trio features in this month’s issue for our family involvement.</a:t>
            </a:r>
          </a:p>
        </p:txBody>
      </p:sp>
    </p:spTree>
    <p:extLst>
      <p:ext uri="{BB962C8B-B14F-4D97-AF65-F5344CB8AC3E}">
        <p14:creationId xmlns:p14="http://schemas.microsoft.com/office/powerpoint/2010/main" val="2366189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6">
            <a:hlinkClick r:id="rId3" action="ppaction://hlinkfile"/>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45" t="16504" r="8004" b="4634"/>
          <a:stretch/>
        </p:blipFill>
        <p:spPr bwMode="auto">
          <a:xfrm>
            <a:off x="8548292" y="2096614"/>
            <a:ext cx="2492128" cy="181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5">
            <a:hlinkClick r:id="rId5" action="ppaction://hlinkfile"/>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50" t="17982" r="7500" b="6260"/>
          <a:stretch/>
        </p:blipFill>
        <p:spPr bwMode="auto">
          <a:xfrm>
            <a:off x="8800274" y="2727042"/>
            <a:ext cx="2723820" cy="1882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7">
            <a:hlinkClick r:id="rId7" action="ppaction://hlinkfile"/>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57" t="17982" r="6068" b="5122"/>
          <a:stretch/>
        </p:blipFill>
        <p:spPr bwMode="auto">
          <a:xfrm>
            <a:off x="8923046" y="3121218"/>
            <a:ext cx="2723820" cy="1919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8">
            <a:hlinkClick r:id="rId9" action="ppaction://hlinkfile"/>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000" t="17982" r="7250" b="5935"/>
          <a:stretch/>
        </p:blipFill>
        <p:spPr bwMode="auto">
          <a:xfrm>
            <a:off x="9131942" y="3436230"/>
            <a:ext cx="2849930" cy="2014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9">
            <a:hlinkClick r:id="rId11" action="ppaction://hlinkfile"/>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375" t="16504" r="7876" b="2845"/>
          <a:stretch/>
        </p:blipFill>
        <p:spPr bwMode="auto">
          <a:xfrm>
            <a:off x="9243086" y="4061102"/>
            <a:ext cx="2564349" cy="189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10">
            <a:hlinkClick r:id="rId13" action="ppaction://hlinkfile"/>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125" t="16504" r="8875" b="3658"/>
          <a:stretch/>
        </p:blipFill>
        <p:spPr bwMode="auto">
          <a:xfrm>
            <a:off x="9390509" y="4444812"/>
            <a:ext cx="2614471" cy="193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 Diagonal Corner Rectangle 7">
            <a:hlinkClick r:id="rId15"/>
          </p:cNvPr>
          <p:cNvSpPr/>
          <p:nvPr/>
        </p:nvSpPr>
        <p:spPr>
          <a:xfrm>
            <a:off x="9561884" y="155008"/>
            <a:ext cx="2405022" cy="546032"/>
          </a:xfrm>
          <a:prstGeom prst="round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hlinkClick r:id="rId15"/>
              </a:rPr>
              <a:t>Click</a:t>
            </a:r>
            <a:r>
              <a:rPr lang="en-GB" sz="1400">
                <a:solidFill>
                  <a:schemeClr val="tx1"/>
                </a:solidFill>
              </a:rPr>
              <a:t> here to check out our blog with STEM posts!</a:t>
            </a:r>
          </a:p>
        </p:txBody>
      </p:sp>
      <p:sp>
        <p:nvSpPr>
          <p:cNvPr id="11" name="Rectangle 10"/>
          <p:cNvSpPr/>
          <p:nvPr/>
        </p:nvSpPr>
        <p:spPr>
          <a:xfrm>
            <a:off x="8351416" y="633966"/>
            <a:ext cx="3653564" cy="369332"/>
          </a:xfrm>
          <a:prstGeom prst="rect">
            <a:avLst/>
          </a:prstGeom>
        </p:spPr>
        <p:txBody>
          <a:bodyPr wrap="none">
            <a:spAutoFit/>
          </a:bodyPr>
          <a:lstStyle/>
          <a:p>
            <a:r>
              <a:rPr lang="en-GB" sz="1100">
                <a:hlinkClick r:id="rId15"/>
              </a:rPr>
              <a:t>https://blogs.glowscotland.org.uk/dg/portpatrickprimary</a:t>
            </a:r>
            <a:r>
              <a:rPr lang="en-GB">
                <a:hlinkClick r:id="rId15"/>
              </a:rPr>
              <a:t>/</a:t>
            </a:r>
            <a:endParaRPr lang="en-GB"/>
          </a:p>
        </p:txBody>
      </p:sp>
      <p:sp>
        <p:nvSpPr>
          <p:cNvPr id="15" name="TextBox 14"/>
          <p:cNvSpPr txBox="1"/>
          <p:nvPr/>
        </p:nvSpPr>
        <p:spPr>
          <a:xfrm>
            <a:off x="1392107" y="581331"/>
            <a:ext cx="4678680" cy="461665"/>
          </a:xfrm>
          <a:prstGeom prst="rect">
            <a:avLst/>
          </a:prstGeom>
          <a:noFill/>
        </p:spPr>
        <p:txBody>
          <a:bodyPr wrap="square" rtlCol="0">
            <a:spAutoFit/>
          </a:bodyPr>
          <a:lstStyle/>
          <a:p>
            <a:r>
              <a:rPr lang="en-GB" sz="2400"/>
              <a:t>Skills, Employability and Careers</a:t>
            </a:r>
          </a:p>
        </p:txBody>
      </p:sp>
      <p:pic>
        <p:nvPicPr>
          <p:cNvPr id="20" name="Picture 2" descr="Image result for my world of work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165" y="2120472"/>
            <a:ext cx="2230489" cy="86512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182017" y="4081069"/>
            <a:ext cx="3966966" cy="830997"/>
          </a:xfrm>
          <a:prstGeom prst="rect">
            <a:avLst/>
          </a:prstGeom>
          <a:noFill/>
          <a:ln>
            <a:solidFill>
              <a:schemeClr val="tx1"/>
            </a:solidFill>
          </a:ln>
        </p:spPr>
        <p:txBody>
          <a:bodyPr wrap="square" rtlCol="0" anchor="t">
            <a:spAutoFit/>
          </a:bodyPr>
          <a:lstStyle/>
          <a:p>
            <a:pPr algn="ctr"/>
            <a:r>
              <a:rPr lang="en-GB" sz="1200"/>
              <a:t>Our pupils gain world of work relevant experience of responsibility, decision making and leadership through applying for, and joining our Eco Council, Pupil Council, House Captains and Digital Leaders.groups.</a:t>
            </a:r>
          </a:p>
        </p:txBody>
      </p:sp>
      <p:sp>
        <p:nvSpPr>
          <p:cNvPr id="68" name="TextBox 67"/>
          <p:cNvSpPr txBox="1"/>
          <p:nvPr/>
        </p:nvSpPr>
        <p:spPr>
          <a:xfrm>
            <a:off x="7941284" y="1170022"/>
            <a:ext cx="4074940" cy="646331"/>
          </a:xfrm>
          <a:prstGeom prst="rect">
            <a:avLst/>
          </a:prstGeom>
          <a:noFill/>
          <a:ln>
            <a:solidFill>
              <a:schemeClr val="tx1"/>
            </a:solidFill>
          </a:ln>
        </p:spPr>
        <p:txBody>
          <a:bodyPr wrap="square" rtlCol="0">
            <a:spAutoFit/>
          </a:bodyPr>
          <a:lstStyle/>
          <a:p>
            <a:pPr algn="ctr"/>
            <a:r>
              <a:rPr lang="en-GB" sz="1200"/>
              <a:t> Our </a:t>
            </a:r>
            <a:r>
              <a:rPr lang="en-GB" sz="1200">
                <a:hlinkClick r:id="rId17" action="ppaction://hlinkpres?slideindex=1&amp;slidetitle="/>
              </a:rPr>
              <a:t>STAR target portfolios </a:t>
            </a:r>
            <a:r>
              <a:rPr lang="en-GB" sz="1200"/>
              <a:t>embed skills for employability and work, across the 4 Capacities and also and link to the </a:t>
            </a:r>
            <a:r>
              <a:rPr lang="en-GB" sz="1200">
                <a:hlinkClick r:id="rId18" action="ppaction://hlinkfile"/>
              </a:rPr>
              <a:t>DYW</a:t>
            </a:r>
            <a:r>
              <a:rPr lang="en-GB" sz="1200"/>
              <a:t> ‘I can’ statements and progressive expectations.</a:t>
            </a:r>
          </a:p>
        </p:txBody>
      </p:sp>
      <p:pic>
        <p:nvPicPr>
          <p:cNvPr id="70" name="Picture 13"/>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3999" t="40732" r="23624" b="21719"/>
          <a:stretch/>
        </p:blipFill>
        <p:spPr bwMode="auto">
          <a:xfrm>
            <a:off x="6055275" y="1064217"/>
            <a:ext cx="1797411" cy="9906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12"/>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2625" t="9350" r="20019"/>
          <a:stretch/>
        </p:blipFill>
        <p:spPr bwMode="auto">
          <a:xfrm>
            <a:off x="6263574" y="458162"/>
            <a:ext cx="1380812" cy="16776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1" name="TextBox 70"/>
          <p:cNvSpPr txBox="1"/>
          <p:nvPr/>
        </p:nvSpPr>
        <p:spPr>
          <a:xfrm>
            <a:off x="189484" y="3255375"/>
            <a:ext cx="2585536" cy="830997"/>
          </a:xfrm>
          <a:prstGeom prst="rect">
            <a:avLst/>
          </a:prstGeom>
          <a:noFill/>
          <a:ln>
            <a:solidFill>
              <a:schemeClr val="tx1"/>
            </a:solidFill>
          </a:ln>
        </p:spPr>
        <p:txBody>
          <a:bodyPr wrap="square" rtlCol="0">
            <a:spAutoFit/>
          </a:bodyPr>
          <a:lstStyle/>
          <a:p>
            <a:r>
              <a:rPr lang="en-GB" sz="1200">
                <a:hlinkClick r:id="rId21"/>
              </a:rPr>
              <a:t>Click</a:t>
            </a:r>
            <a:r>
              <a:rPr lang="en-GB" sz="1200"/>
              <a:t> - Our pupils engage with My World of Work to learn about their skills, strengths and interests related to future careers. </a:t>
            </a:r>
          </a:p>
        </p:txBody>
      </p:sp>
      <p:sp>
        <p:nvSpPr>
          <p:cNvPr id="92" name="TextBox 91"/>
          <p:cNvSpPr txBox="1"/>
          <p:nvPr/>
        </p:nvSpPr>
        <p:spPr>
          <a:xfrm>
            <a:off x="5969416" y="2364563"/>
            <a:ext cx="2384616" cy="1938992"/>
          </a:xfrm>
          <a:prstGeom prst="rect">
            <a:avLst/>
          </a:prstGeom>
          <a:noFill/>
          <a:ln>
            <a:solidFill>
              <a:schemeClr val="tx1"/>
            </a:solidFill>
          </a:ln>
        </p:spPr>
        <p:txBody>
          <a:bodyPr wrap="square" rtlCol="0">
            <a:spAutoFit/>
          </a:bodyPr>
          <a:lstStyle/>
          <a:p>
            <a:r>
              <a:rPr lang="en-GB" sz="1200"/>
              <a:t>Our pupils learn about industry and job roles through: site visits, incoming  visitors, Careers in the community assemblies and parents and family partners supporting our curricular learning e.g. nurses for HWB hygiene,  </a:t>
            </a:r>
            <a:r>
              <a:rPr lang="en-GB" sz="1200" err="1"/>
              <a:t>Soundtrap</a:t>
            </a:r>
            <a:r>
              <a:rPr lang="en-GB" sz="1200"/>
              <a:t> engineers etc.</a:t>
            </a:r>
          </a:p>
          <a:p>
            <a:pPr algn="ctr"/>
            <a:r>
              <a:rPr lang="en-GB" sz="1200">
                <a:hlinkClick r:id="rId22" action="ppaction://hlinkpres?slideindex=1&amp;slidetitle="/>
              </a:rPr>
              <a:t>Click Me </a:t>
            </a:r>
            <a:r>
              <a:rPr lang="en-GB" sz="1200"/>
              <a:t>for sample evidence.</a:t>
            </a:r>
          </a:p>
        </p:txBody>
      </p:sp>
      <p:grpSp>
        <p:nvGrpSpPr>
          <p:cNvPr id="79" name="Group 78"/>
          <p:cNvGrpSpPr/>
          <p:nvPr/>
        </p:nvGrpSpPr>
        <p:grpSpPr>
          <a:xfrm>
            <a:off x="2264479" y="5175189"/>
            <a:ext cx="2091459" cy="1568594"/>
            <a:chOff x="435680" y="4964938"/>
            <a:chExt cx="2091459" cy="1568594"/>
          </a:xfrm>
        </p:grpSpPr>
        <p:pic>
          <p:nvPicPr>
            <p:cNvPr id="77" name="Picture 15" descr="\\PPAT-DC1\PPAT Resources\ICT\Photo gallery\2019_2020\Pupil Council\Whole Group.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35680" y="4964938"/>
              <a:ext cx="2091459" cy="15685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551769" y="6192284"/>
              <a:ext cx="1524000" cy="276999"/>
            </a:xfrm>
            <a:prstGeom prst="rect">
              <a:avLst/>
            </a:prstGeom>
            <a:noFill/>
            <a:ln>
              <a:solidFill>
                <a:schemeClr val="tx1"/>
              </a:solidFill>
            </a:ln>
          </p:spPr>
          <p:txBody>
            <a:bodyPr wrap="square" rtlCol="0">
              <a:spAutoFit/>
            </a:bodyPr>
            <a:lstStyle/>
            <a:p>
              <a:r>
                <a:rPr lang="en-GB" sz="1200">
                  <a:solidFill>
                    <a:schemeClr val="bg1"/>
                  </a:solidFill>
                </a:rPr>
                <a:t>Pupil Council</a:t>
              </a:r>
            </a:p>
          </p:txBody>
        </p:sp>
      </p:grpSp>
      <p:pic>
        <p:nvPicPr>
          <p:cNvPr id="83" name="Picture 17" descr="\\PPAT-DC1\PPAT Resources\ICT\Photo gallery\2019_2020\Whole school photos\T2\lactalis ipads 051119\20191105_095854 (1).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1015" y="5070470"/>
            <a:ext cx="2231084" cy="1673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41015" y="6330784"/>
            <a:ext cx="2016385" cy="276999"/>
          </a:xfrm>
          <a:prstGeom prst="rect">
            <a:avLst/>
          </a:prstGeom>
          <a:noFill/>
        </p:spPr>
        <p:txBody>
          <a:bodyPr wrap="square" rtlCol="0">
            <a:spAutoFit/>
          </a:bodyPr>
          <a:lstStyle/>
          <a:p>
            <a:r>
              <a:rPr lang="en-GB" sz="1200">
                <a:solidFill>
                  <a:schemeClr val="bg1"/>
                </a:solidFill>
              </a:rPr>
              <a:t>Digital Leaders</a:t>
            </a:r>
          </a:p>
        </p:txBody>
      </p:sp>
      <p:sp>
        <p:nvSpPr>
          <p:cNvPr id="85" name="Down Arrow 84"/>
          <p:cNvSpPr/>
          <p:nvPr/>
        </p:nvSpPr>
        <p:spPr>
          <a:xfrm>
            <a:off x="2590800" y="4922373"/>
            <a:ext cx="184220" cy="2528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6" name="Picture 18"/>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21250" t="16972" r="7570" b="12195"/>
          <a:stretch/>
        </p:blipFill>
        <p:spPr bwMode="auto">
          <a:xfrm>
            <a:off x="4151233" y="1709529"/>
            <a:ext cx="1737435" cy="13291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6" name="TextBox 105"/>
          <p:cNvSpPr txBox="1"/>
          <p:nvPr/>
        </p:nvSpPr>
        <p:spPr>
          <a:xfrm>
            <a:off x="167640" y="1070742"/>
            <a:ext cx="2974928" cy="1015663"/>
          </a:xfrm>
          <a:prstGeom prst="rect">
            <a:avLst/>
          </a:prstGeom>
          <a:noFill/>
          <a:ln>
            <a:solidFill>
              <a:schemeClr val="tx1"/>
            </a:solidFill>
          </a:ln>
        </p:spPr>
        <p:txBody>
          <a:bodyPr wrap="square" rtlCol="0">
            <a:spAutoFit/>
          </a:bodyPr>
          <a:lstStyle/>
          <a:p>
            <a:r>
              <a:rPr lang="en-GB" sz="1200"/>
              <a:t>Our pupils develop problem solving, creativity, enterprise, and collaboration etc. through open ended STEM activities involving play, tinkering and active learning. </a:t>
            </a:r>
            <a:r>
              <a:rPr lang="en-GB" sz="1200">
                <a:hlinkClick r:id="rId26" action="ppaction://hlinkpres?slideindex=1&amp;slidetitle="/>
              </a:rPr>
              <a:t>Click Me</a:t>
            </a:r>
            <a:endParaRPr lang="en-GB" sz="1200"/>
          </a:p>
        </p:txBody>
      </p:sp>
      <p:sp>
        <p:nvSpPr>
          <p:cNvPr id="87" name="Right Arrow 86"/>
          <p:cNvSpPr/>
          <p:nvPr/>
        </p:nvSpPr>
        <p:spPr>
          <a:xfrm>
            <a:off x="2272099" y="1820778"/>
            <a:ext cx="895075" cy="227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3" name="Picture 19"/>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24490" t="20895" r="7570" b="18274"/>
          <a:stretch/>
        </p:blipFill>
        <p:spPr bwMode="auto">
          <a:xfrm>
            <a:off x="3941060" y="1671975"/>
            <a:ext cx="1810520" cy="12462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4" name="Picture 20"/>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24490" t="20895" r="7570" b="19004"/>
          <a:stretch/>
        </p:blipFill>
        <p:spPr bwMode="auto">
          <a:xfrm>
            <a:off x="3786022" y="1474480"/>
            <a:ext cx="1965558" cy="13367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5" name="Picture 21"/>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25907" t="20871" r="6154" b="10837"/>
          <a:stretch/>
        </p:blipFill>
        <p:spPr bwMode="auto">
          <a:xfrm>
            <a:off x="3786022" y="1271150"/>
            <a:ext cx="1871340" cy="14460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8" name="Picture 22"/>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9605" t="17981" r="3227" b="10000"/>
          <a:stretch/>
        </p:blipFill>
        <p:spPr bwMode="auto">
          <a:xfrm>
            <a:off x="3529490" y="1246277"/>
            <a:ext cx="1925471" cy="13814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8" name="Picture 24"/>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19605" t="17982" r="5250" b="12277"/>
          <a:stretch/>
        </p:blipFill>
        <p:spPr bwMode="auto">
          <a:xfrm>
            <a:off x="3397746" y="1116153"/>
            <a:ext cx="1901906" cy="13569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9" name="Picture 25"/>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20881" t="22080" r="5250" b="12114"/>
          <a:stretch/>
        </p:blipFill>
        <p:spPr bwMode="auto">
          <a:xfrm>
            <a:off x="3310208" y="1027592"/>
            <a:ext cx="1762656" cy="12071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9" name="TextBox 88"/>
          <p:cNvSpPr txBox="1"/>
          <p:nvPr/>
        </p:nvSpPr>
        <p:spPr>
          <a:xfrm>
            <a:off x="10546167" y="1873034"/>
            <a:ext cx="1458813" cy="1015663"/>
          </a:xfrm>
          <a:prstGeom prst="rect">
            <a:avLst/>
          </a:prstGeom>
          <a:solidFill>
            <a:schemeClr val="bg1"/>
          </a:solidFill>
          <a:ln>
            <a:solidFill>
              <a:schemeClr val="tx1"/>
            </a:solidFill>
          </a:ln>
        </p:spPr>
        <p:txBody>
          <a:bodyPr wrap="square" rtlCol="0">
            <a:spAutoFit/>
          </a:bodyPr>
          <a:lstStyle/>
          <a:p>
            <a:pPr algn="ctr"/>
            <a:r>
              <a:rPr lang="en-GB" sz="1200"/>
              <a:t>We track pupil responsibilities and engagement in wider achievement too.</a:t>
            </a:r>
          </a:p>
        </p:txBody>
      </p:sp>
      <p:sp>
        <p:nvSpPr>
          <p:cNvPr id="91" name="Down Arrow 90"/>
          <p:cNvSpPr/>
          <p:nvPr/>
        </p:nvSpPr>
        <p:spPr>
          <a:xfrm>
            <a:off x="2668650" y="3192830"/>
            <a:ext cx="167640" cy="4046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Down Arrow 117"/>
          <p:cNvSpPr/>
          <p:nvPr/>
        </p:nvSpPr>
        <p:spPr>
          <a:xfrm>
            <a:off x="2841578" y="3120931"/>
            <a:ext cx="167640" cy="8877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5782" t="21964" r="12617" b="18431"/>
          <a:stretch/>
        </p:blipFill>
        <p:spPr bwMode="auto">
          <a:xfrm>
            <a:off x="4259320" y="4213754"/>
            <a:ext cx="1833723" cy="12294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Down Arrow 1"/>
          <p:cNvSpPr/>
          <p:nvPr/>
        </p:nvSpPr>
        <p:spPr>
          <a:xfrm rot="3720000">
            <a:off x="5327712" y="3416587"/>
            <a:ext cx="260117" cy="1201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11">
            <a:hlinkClick r:id="rId34" action="ppaction://hlinkfile"/>
          </p:cNvPr>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8875" t="17981" r="7570" b="3333"/>
          <a:stretch/>
        </p:blipFill>
        <p:spPr bwMode="auto">
          <a:xfrm>
            <a:off x="9553543" y="4938326"/>
            <a:ext cx="2544547" cy="1842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466435" y="4575137"/>
            <a:ext cx="448858" cy="1384995"/>
          </a:xfrm>
          <a:prstGeom prst="rect">
            <a:avLst/>
          </a:prstGeom>
          <a:noFill/>
          <a:ln>
            <a:solidFill>
              <a:schemeClr val="tx1"/>
            </a:solidFill>
          </a:ln>
        </p:spPr>
        <p:txBody>
          <a:bodyPr wrap="square" rtlCol="0">
            <a:spAutoFit/>
          </a:bodyPr>
          <a:lstStyle/>
          <a:p>
            <a:r>
              <a:rPr lang="en-GB" sz="1200">
                <a:hlinkClick r:id="rId34" action="ppaction://hlinkfile"/>
              </a:rPr>
              <a:t>P7</a:t>
            </a:r>
            <a:endParaRPr lang="en-GB" sz="1200"/>
          </a:p>
          <a:p>
            <a:r>
              <a:rPr lang="en-GB" sz="1200">
                <a:hlinkClick r:id="rId13" action="ppaction://hlinkfile"/>
              </a:rPr>
              <a:t>P6</a:t>
            </a:r>
            <a:r>
              <a:rPr lang="en-GB" sz="1200">
                <a:hlinkClick r:id="rId11" action="ppaction://hlinkfile"/>
              </a:rPr>
              <a:t>P5</a:t>
            </a:r>
            <a:r>
              <a:rPr lang="en-GB" sz="1200">
                <a:hlinkClick r:id="rId9" action="ppaction://hlinkfile"/>
              </a:rPr>
              <a:t>P4</a:t>
            </a:r>
            <a:endParaRPr lang="en-GB" sz="1200"/>
          </a:p>
          <a:p>
            <a:r>
              <a:rPr lang="en-GB" sz="1200">
                <a:hlinkClick r:id="rId7" action="ppaction://hlinkfile"/>
              </a:rPr>
              <a:t>P3</a:t>
            </a:r>
            <a:r>
              <a:rPr lang="en-GB" sz="1200">
                <a:hlinkClick r:id="rId5" action="ppaction://hlinkfile"/>
              </a:rPr>
              <a:t>P2</a:t>
            </a:r>
            <a:r>
              <a:rPr lang="en-GB" sz="1200">
                <a:hlinkClick r:id="rId3" action="ppaction://hlinkfile"/>
              </a:rPr>
              <a:t>P1</a:t>
            </a:r>
            <a:endParaRPr lang="en-GB" sz="1200"/>
          </a:p>
        </p:txBody>
      </p:sp>
      <p:sp>
        <p:nvSpPr>
          <p:cNvPr id="4" name="Right Arrow 3"/>
          <p:cNvSpPr/>
          <p:nvPr/>
        </p:nvSpPr>
        <p:spPr>
          <a:xfrm>
            <a:off x="8915292" y="5540165"/>
            <a:ext cx="342171" cy="2475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80924" y="2842247"/>
            <a:ext cx="2511778" cy="369332"/>
          </a:xfrm>
          <a:prstGeom prst="rect">
            <a:avLst/>
          </a:prstGeom>
        </p:spPr>
        <p:txBody>
          <a:bodyPr wrap="none">
            <a:spAutoFit/>
          </a:bodyPr>
          <a:lstStyle/>
          <a:p>
            <a:r>
              <a:rPr lang="en-GB" sz="1200"/>
              <a:t>https://www.myworldofwork.co.uk</a:t>
            </a:r>
            <a:r>
              <a:rPr lang="en-GB"/>
              <a:t>/</a:t>
            </a:r>
          </a:p>
        </p:txBody>
      </p:sp>
      <p:pic>
        <p:nvPicPr>
          <p:cNvPr id="1027" name="Picture 3"/>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31603" t="21032" r="18874" b="22808"/>
          <a:stretch/>
        </p:blipFill>
        <p:spPr bwMode="auto">
          <a:xfrm>
            <a:off x="8429363" y="588"/>
            <a:ext cx="1048848" cy="8548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Up Arrow 6"/>
          <p:cNvSpPr/>
          <p:nvPr/>
        </p:nvSpPr>
        <p:spPr>
          <a:xfrm rot="20167499" flipH="1">
            <a:off x="9216556" y="629574"/>
            <a:ext cx="97044" cy="6497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Left Arrow 68"/>
          <p:cNvSpPr/>
          <p:nvPr/>
        </p:nvSpPr>
        <p:spPr>
          <a:xfrm rot="1920000" flipV="1">
            <a:off x="7457040" y="755567"/>
            <a:ext cx="791575" cy="3233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xmlns="" id="{6FD4403E-36D1-4455-9E88-40CFBB57CF0D}"/>
              </a:ext>
            </a:extLst>
          </p:cNvPr>
          <p:cNvSpPr txBox="1"/>
          <p:nvPr/>
        </p:nvSpPr>
        <p:spPr>
          <a:xfrm>
            <a:off x="3113776" y="3047581"/>
            <a:ext cx="1567432" cy="93871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t>We </a:t>
            </a:r>
            <a:r>
              <a:rPr lang="en-GB" sz="1100">
                <a:hlinkClick r:id="rId37"/>
              </a:rPr>
              <a:t>challenge stereotypes</a:t>
            </a:r>
            <a:r>
              <a:rPr lang="en-GB" sz="1100"/>
              <a:t> to improve life and career </a:t>
            </a:r>
            <a:r>
              <a:rPr lang="en-GB" sz="1100" err="1"/>
              <a:t>aspriations</a:t>
            </a:r>
            <a:r>
              <a:rPr lang="en-GB" sz="1100"/>
              <a:t> and promote DYW.</a:t>
            </a:r>
            <a:endParaRPr lang="en-GB" sz="1100">
              <a:cs typeface="Arial"/>
            </a:endParaRPr>
          </a:p>
        </p:txBody>
      </p:sp>
      <p:sp>
        <p:nvSpPr>
          <p:cNvPr id="9" name="TextBox 8">
            <a:extLst>
              <a:ext uri="{FF2B5EF4-FFF2-40B4-BE49-F238E27FC236}">
                <a16:creationId xmlns:a16="http://schemas.microsoft.com/office/drawing/2014/main" xmlns="" id="{68B4C2B4-24F9-418D-A1D2-481AC3560F57}"/>
              </a:ext>
            </a:extLst>
          </p:cNvPr>
          <p:cNvSpPr txBox="1"/>
          <p:nvPr/>
        </p:nvSpPr>
        <p:spPr>
          <a:xfrm>
            <a:off x="6694099" y="4393720"/>
            <a:ext cx="1593011" cy="156966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a:t>We have opportunities to explore what careers we want to have – Children in Need (Working Together theme) -</a:t>
            </a:r>
          </a:p>
          <a:p>
            <a:pPr algn="ctr"/>
            <a:r>
              <a:rPr lang="en-GB" sz="1200">
                <a:cs typeface="Arial"/>
                <a:hlinkClick r:id="rId38"/>
              </a:rPr>
              <a:t>Click</a:t>
            </a:r>
            <a:r>
              <a:rPr lang="en-GB" sz="1200">
                <a:cs typeface="Arial"/>
              </a:rPr>
              <a:t> </a:t>
            </a:r>
          </a:p>
        </p:txBody>
      </p:sp>
      <p:sp>
        <p:nvSpPr>
          <p:cNvPr id="10" name="Arrow: Down 9">
            <a:extLst>
              <a:ext uri="{FF2B5EF4-FFF2-40B4-BE49-F238E27FC236}">
                <a16:creationId xmlns:a16="http://schemas.microsoft.com/office/drawing/2014/main" xmlns="" id="{F2D0A116-7868-47C7-A70B-58B41562FBF6}"/>
              </a:ext>
            </a:extLst>
          </p:cNvPr>
          <p:cNvSpPr/>
          <p:nvPr/>
        </p:nvSpPr>
        <p:spPr>
          <a:xfrm rot="16140000">
            <a:off x="6580142" y="5439911"/>
            <a:ext cx="345056" cy="8913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2" descr="A group of people standing in front of a crowd&#10;&#10;Description generated with high confidence">
            <a:extLst>
              <a:ext uri="{FF2B5EF4-FFF2-40B4-BE49-F238E27FC236}">
                <a16:creationId xmlns:a16="http://schemas.microsoft.com/office/drawing/2014/main" xmlns="" id="{40FA34BA-B504-4760-87CC-98AEDDB3F51D}"/>
              </a:ext>
            </a:extLst>
          </p:cNvPr>
          <p:cNvPicPr>
            <a:picLocks noChangeAspect="1"/>
          </p:cNvPicPr>
          <p:nvPr/>
        </p:nvPicPr>
        <p:blipFill>
          <a:blip r:embed="rId39"/>
          <a:stretch>
            <a:fillRect/>
          </a:stretch>
        </p:blipFill>
        <p:spPr>
          <a:xfrm>
            <a:off x="4767530" y="5563318"/>
            <a:ext cx="1607391" cy="1237892"/>
          </a:xfrm>
          <a:prstGeom prst="rect">
            <a:avLst/>
          </a:prstGeom>
        </p:spPr>
      </p:pic>
    </p:spTree>
    <p:extLst>
      <p:ext uri="{BB962C8B-B14F-4D97-AF65-F5344CB8AC3E}">
        <p14:creationId xmlns:p14="http://schemas.microsoft.com/office/powerpoint/2010/main" val="3154476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a:hlinkClick r:id="rId3"/>
          </p:cNvPr>
          <p:cNvSpPr/>
          <p:nvPr/>
        </p:nvSpPr>
        <p:spPr>
          <a:xfrm>
            <a:off x="9561884" y="155008"/>
            <a:ext cx="2405022" cy="546032"/>
          </a:xfrm>
          <a:prstGeom prst="round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hlinkClick r:id="rId3"/>
              </a:rPr>
              <a:t>Click</a:t>
            </a:r>
            <a:r>
              <a:rPr lang="en-GB" sz="1400">
                <a:solidFill>
                  <a:schemeClr val="tx1"/>
                </a:solidFill>
              </a:rPr>
              <a:t> here to check out our blog with STEM posts!</a:t>
            </a:r>
          </a:p>
        </p:txBody>
      </p:sp>
      <p:sp>
        <p:nvSpPr>
          <p:cNvPr id="11" name="Rectangle 10"/>
          <p:cNvSpPr/>
          <p:nvPr/>
        </p:nvSpPr>
        <p:spPr>
          <a:xfrm>
            <a:off x="8351416" y="633966"/>
            <a:ext cx="3653564" cy="369332"/>
          </a:xfrm>
          <a:prstGeom prst="rect">
            <a:avLst/>
          </a:prstGeom>
        </p:spPr>
        <p:txBody>
          <a:bodyPr wrap="none">
            <a:spAutoFit/>
          </a:bodyPr>
          <a:lstStyle/>
          <a:p>
            <a:r>
              <a:rPr lang="en-GB" sz="1100">
                <a:hlinkClick r:id="rId3"/>
              </a:rPr>
              <a:t>https://blogs.glowscotland.org.uk/dg/portpatrickprimary</a:t>
            </a:r>
            <a:r>
              <a:rPr lang="en-GB">
                <a:hlinkClick r:id="rId3"/>
              </a:rPr>
              <a:t>/</a:t>
            </a:r>
            <a:endParaRPr lang="en-GB"/>
          </a:p>
        </p:txBody>
      </p:sp>
      <p:sp>
        <p:nvSpPr>
          <p:cNvPr id="15" name="TextBox 14"/>
          <p:cNvSpPr txBox="1"/>
          <p:nvPr/>
        </p:nvSpPr>
        <p:spPr>
          <a:xfrm>
            <a:off x="1392106" y="581331"/>
            <a:ext cx="6855650" cy="461665"/>
          </a:xfrm>
          <a:prstGeom prst="rect">
            <a:avLst/>
          </a:prstGeom>
          <a:noFill/>
        </p:spPr>
        <p:txBody>
          <a:bodyPr wrap="square" rtlCol="0">
            <a:spAutoFit/>
          </a:bodyPr>
          <a:lstStyle/>
          <a:p>
            <a:r>
              <a:rPr lang="en-GB" sz="2400"/>
              <a:t>Partners - Transitions – Attainment, Moderation</a:t>
            </a:r>
          </a:p>
        </p:txBody>
      </p:sp>
      <p:sp>
        <p:nvSpPr>
          <p:cNvPr id="90" name="TextBox 89"/>
          <p:cNvSpPr txBox="1"/>
          <p:nvPr/>
        </p:nvSpPr>
        <p:spPr>
          <a:xfrm>
            <a:off x="283953" y="1058632"/>
            <a:ext cx="11381577" cy="938719"/>
          </a:xfrm>
          <a:prstGeom prst="rect">
            <a:avLst/>
          </a:prstGeom>
          <a:noFill/>
          <a:ln>
            <a:solidFill>
              <a:schemeClr val="tx1"/>
            </a:solidFill>
          </a:ln>
        </p:spPr>
        <p:txBody>
          <a:bodyPr wrap="square" rtlCol="0" anchor="t">
            <a:spAutoFit/>
          </a:bodyPr>
          <a:lstStyle/>
          <a:p>
            <a:r>
              <a:rPr lang="en-GB" sz="1100"/>
              <a:t>Current Activities</a:t>
            </a:r>
            <a:endParaRPr lang="en-GB" sz="1100">
              <a:cs typeface="Arial"/>
            </a:endParaRPr>
          </a:p>
          <a:p>
            <a:pPr marL="285750" indent="-285750">
              <a:buFont typeface="Arial" panose="020B0604020202020204" pitchFamily="34" charset="0"/>
              <a:buChar char="•"/>
            </a:pPr>
            <a:r>
              <a:rPr lang="en-GB" sz="1100"/>
              <a:t>Our P7 pupils complete </a:t>
            </a:r>
            <a:r>
              <a:rPr lang="en-GB" sz="1100">
                <a:hlinkClick r:id="" action="ppaction://noaction"/>
              </a:rPr>
              <a:t>Academy transition forms </a:t>
            </a:r>
            <a:r>
              <a:rPr lang="en-GB" sz="1100"/>
              <a:t>that highlight their learning, skills and interests across the curriculum inclusive of STEM subjects and takes into account the four capacities. This is passed on to the third level prior to the transition.</a:t>
            </a:r>
            <a:endParaRPr lang="en-GB" sz="1100">
              <a:cs typeface="Arial"/>
            </a:endParaRPr>
          </a:p>
          <a:p>
            <a:pPr marL="285750" indent="-285750">
              <a:buFont typeface="Arial" panose="020B0604020202020204" pitchFamily="34" charset="0"/>
              <a:buChar char="•"/>
            </a:pPr>
            <a:r>
              <a:rPr lang="en-GB" sz="1100"/>
              <a:t>Our new P1 pupils engage in phased activities as part of transition days prior to staring school.  We have no feeder nursery; with children coming from different early level centres.  We engage them in collaborative problem solving challenges to develop skills for STEM, working and life.</a:t>
            </a:r>
            <a:endParaRPr lang="en-GB" sz="1100">
              <a:cs typeface="Arial"/>
            </a:endParaRPr>
          </a:p>
        </p:txBody>
      </p:sp>
      <p:sp>
        <p:nvSpPr>
          <p:cNvPr id="91" name="TextBox 90"/>
          <p:cNvSpPr txBox="1"/>
          <p:nvPr/>
        </p:nvSpPr>
        <p:spPr>
          <a:xfrm>
            <a:off x="96395" y="2077690"/>
            <a:ext cx="11770419" cy="2123658"/>
          </a:xfrm>
          <a:prstGeom prst="rect">
            <a:avLst/>
          </a:prstGeom>
          <a:noFill/>
          <a:ln>
            <a:solidFill>
              <a:schemeClr val="tx1"/>
            </a:solidFill>
          </a:ln>
        </p:spPr>
        <p:txBody>
          <a:bodyPr wrap="square" rtlCol="0" anchor="t">
            <a:spAutoFit/>
          </a:bodyPr>
          <a:lstStyle/>
          <a:p>
            <a:r>
              <a:rPr lang="en-GB" sz="1100"/>
              <a:t>Partnership working </a:t>
            </a:r>
            <a:endParaRPr lang="en-GB" sz="1100">
              <a:cs typeface="Arial"/>
            </a:endParaRPr>
          </a:p>
          <a:p>
            <a:pPr marL="171450" indent="-171450">
              <a:buFont typeface="Arial" pitchFamily="34" charset="0"/>
              <a:buChar char="•"/>
            </a:pPr>
            <a:r>
              <a:rPr lang="en-GB" sz="1100"/>
              <a:t>All stage partners plan and moderate work collegiately as a team.  The staff get together each term to design planning.  </a:t>
            </a:r>
            <a:r>
              <a:rPr lang="en-GB" sz="1100">
                <a:hlinkClick r:id="" action="ppaction://noaction"/>
              </a:rPr>
              <a:t>All  curriculum documentation factors technology </a:t>
            </a:r>
            <a:r>
              <a:rPr lang="en-GB" sz="1100"/>
              <a:t>at the outset, making use of the STEM Curricular Mapping and Digital Technologies.  Focussed assessments are agreed upon to allow moderation.</a:t>
            </a:r>
            <a:endParaRPr lang="en-GB" sz="1100">
              <a:cs typeface="Arial"/>
            </a:endParaRPr>
          </a:p>
          <a:p>
            <a:pPr marL="171450" indent="-171450">
              <a:buFont typeface="Arial" pitchFamily="34" charset="0"/>
              <a:buChar char="•"/>
            </a:pPr>
            <a:r>
              <a:rPr lang="en-GB" sz="1100"/>
              <a:t>We are also working with ICE – Institute of Civil Engineers and the Principal Technician – Structures ( D &amp; G council to have our trio participate in structural design and </a:t>
            </a:r>
            <a:r>
              <a:rPr lang="en-GB" sz="1100">
                <a:hlinkClick r:id="" action="ppaction://noaction"/>
              </a:rPr>
              <a:t>construction workshop </a:t>
            </a:r>
            <a:r>
              <a:rPr lang="en-GB" sz="1100"/>
              <a:t>challenges on the 26</a:t>
            </a:r>
            <a:r>
              <a:rPr lang="en-GB" sz="1100" baseline="30000"/>
              <a:t>th</a:t>
            </a:r>
            <a:r>
              <a:rPr lang="en-GB" sz="1100"/>
              <a:t> of November across our trio partnership to enhance  design, problems solving, creativity and materials skills..</a:t>
            </a:r>
            <a:endParaRPr lang="en-GB" sz="1100">
              <a:cs typeface="Arial"/>
            </a:endParaRPr>
          </a:p>
          <a:p>
            <a:pPr marL="171450" indent="-171450">
              <a:buFont typeface="Arial" pitchFamily="34" charset="0"/>
              <a:buChar char="•"/>
            </a:pPr>
            <a:r>
              <a:rPr lang="en-GB" sz="1100"/>
              <a:t>We engage with local industry to discuss the skills and qualities they desire in future employees.  We have had whole school discussions with the HR Manager of Lactalis McLelland.  The children and staff questioned him on the range of careers available in the processing plant, and the skills and qualities they require for these roles.  We have attended a site visit to see the roles being carried out, having the opportunity to speak to staff such as engineers, food technicians and product quality control etc. All of these roles use engineering, science, food technology, digital literacy and computing science.  Our relationship with Lactalis continues.  We use such experiences to open up children’s minds to future career possibilities and inform them of the relevance of the learning challenges we plan.  Staff use such industry experiences to inform planning.  Staff also regularly attend the D &amp; G STEM conference with industry and key note speakers on STEM, Career pathways. This is fed back to the team at Development nights. This shares Ed Scotland’s STEM priorities drivers and pedagogy highlights career barriers and provides links to partners such as I.C.E., SERRC etc. which we then utilise.</a:t>
            </a:r>
            <a:endParaRPr lang="en-GB" sz="1100">
              <a:cs typeface="Arial"/>
            </a:endParaRPr>
          </a:p>
        </p:txBody>
      </p:sp>
      <p:pic>
        <p:nvPicPr>
          <p:cNvPr id="93" name="Picture 18">
            <a:hlinkClick r:id="rId4" action="ppaction://hlinkfile"/>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86" t="33117" r="24500" b="10325"/>
          <a:stretch/>
        </p:blipFill>
        <p:spPr bwMode="auto">
          <a:xfrm rot="20722012">
            <a:off x="9709191" y="5063540"/>
            <a:ext cx="2316521" cy="1463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4" name="Picture 15">
            <a:hlinkClick r:id="rId6" action="ppaction://hlinkfi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914" t="19675" r="21377" b="4047"/>
          <a:stretch/>
        </p:blipFill>
        <p:spPr bwMode="auto">
          <a:xfrm rot="20708827">
            <a:off x="9067542" y="4925417"/>
            <a:ext cx="2221311" cy="15512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a:hlinkClick r:id="rId8" action="ppaction://hlinkfile"/>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750" t="15772" r="13000" b="13333"/>
          <a:stretch/>
        </p:blipFill>
        <p:spPr bwMode="auto">
          <a:xfrm rot="20703707">
            <a:off x="8643680" y="4829297"/>
            <a:ext cx="2319773" cy="17027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36628" b="68397"/>
          <a:stretch/>
        </p:blipFill>
        <p:spPr bwMode="auto">
          <a:xfrm>
            <a:off x="96395" y="4910091"/>
            <a:ext cx="2692525" cy="10322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531456" y="4322254"/>
            <a:ext cx="4006865" cy="2354491"/>
          </a:xfrm>
          <a:prstGeom prst="rect">
            <a:avLst/>
          </a:prstGeom>
          <a:solidFill>
            <a:schemeClr val="bg1"/>
          </a:solidFill>
          <a:ln>
            <a:solidFill>
              <a:schemeClr val="tx1"/>
            </a:solidFill>
          </a:ln>
        </p:spPr>
        <p:txBody>
          <a:bodyPr wrap="square" rtlCol="0" anchor="t">
            <a:spAutoFit/>
          </a:bodyPr>
          <a:lstStyle/>
          <a:p>
            <a:r>
              <a:rPr lang="en-GB" sz="1050"/>
              <a:t>Progression is monitored using the STEM range of progression frameworks, trackers and curricular structures shown on this section’s 1</a:t>
            </a:r>
            <a:r>
              <a:rPr lang="en-GB" sz="1050" baseline="30000"/>
              <a:t>st</a:t>
            </a:r>
            <a:r>
              <a:rPr lang="en-GB" sz="1050"/>
              <a:t> slide.  This evidence is used to inform the design of STEM challenges, planning &amp; target setting.</a:t>
            </a:r>
            <a:endParaRPr lang="en-GB" sz="1050">
              <a:cs typeface="Arial"/>
            </a:endParaRPr>
          </a:p>
          <a:p>
            <a:r>
              <a:rPr lang="en-GB" sz="1050"/>
              <a:t>A range of evidence is used to assess individual progress in STEM - based on the </a:t>
            </a:r>
            <a:r>
              <a:rPr lang="en-GB" sz="1050" i="1"/>
              <a:t>Benchmarks for Assessment,  </a:t>
            </a:r>
            <a:r>
              <a:rPr lang="en-GB" sz="1050"/>
              <a:t>say, make, write, do, and success criteria.  The assessments are also used for moderation by staff across the trio.  Individual progress and attainment for each child is tracked on the HT’s attainment overview spread sheet.  All of this informs planning and target setting with pupils and parents.as part of pupil and parent attainment meetings that happen regularly throughout the year.. </a:t>
            </a:r>
            <a:r>
              <a:rPr lang="en-GB" sz="1050">
                <a:hlinkClick r:id="" action="ppaction://noaction"/>
              </a:rPr>
              <a:t>Focussed A1</a:t>
            </a:r>
            <a:r>
              <a:rPr lang="en-GB" sz="1050"/>
              <a:t>, </a:t>
            </a:r>
            <a:r>
              <a:rPr lang="en-GB" sz="1050">
                <a:hlinkClick r:id="" action="ppaction://noaction"/>
              </a:rPr>
              <a:t>Focussed A2</a:t>
            </a:r>
            <a:r>
              <a:rPr lang="en-GB" sz="1050"/>
              <a:t>, </a:t>
            </a:r>
            <a:r>
              <a:rPr lang="en-GB" sz="1050">
                <a:hlinkClick r:id="" action="ppaction://noaction"/>
              </a:rPr>
              <a:t>Focussed Overview</a:t>
            </a:r>
          </a:p>
          <a:p>
            <a:endParaRPr lang="en-GB" sz="1050">
              <a:cs typeface="Arial"/>
            </a:endParaRPr>
          </a:p>
        </p:txBody>
      </p:sp>
      <p:pic>
        <p:nvPicPr>
          <p:cNvPr id="3" name="Picture 2">
            <a:hlinkClick r:id="rId11" action="ppaction://hlinkfile"/>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157" t="21099" r="31479" b="4707"/>
          <a:stretch/>
        </p:blipFill>
        <p:spPr bwMode="auto">
          <a:xfrm rot="-60000">
            <a:off x="2974164" y="4861332"/>
            <a:ext cx="1559422" cy="16256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5380" y="5983387"/>
            <a:ext cx="2418205" cy="646331"/>
          </a:xfrm>
          <a:prstGeom prst="rect">
            <a:avLst/>
          </a:prstGeom>
          <a:solidFill>
            <a:schemeClr val="bg1"/>
          </a:solidFill>
          <a:ln>
            <a:solidFill>
              <a:schemeClr val="tx1"/>
            </a:solidFill>
          </a:ln>
        </p:spPr>
        <p:txBody>
          <a:bodyPr wrap="square" rtlCol="0">
            <a:spAutoFit/>
          </a:bodyPr>
          <a:lstStyle/>
          <a:p>
            <a:pPr algn="ctr"/>
            <a:r>
              <a:rPr lang="en-GB" sz="1200"/>
              <a:t>We collaboratively plan STEM and the curriculum  and share resources.</a:t>
            </a:r>
          </a:p>
        </p:txBody>
      </p:sp>
      <p:sp>
        <p:nvSpPr>
          <p:cNvPr id="6" name="Up Arrow 5"/>
          <p:cNvSpPr/>
          <p:nvPr/>
        </p:nvSpPr>
        <p:spPr>
          <a:xfrm>
            <a:off x="159301" y="6259852"/>
            <a:ext cx="259080" cy="37094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a:off x="3560553" y="4318691"/>
            <a:ext cx="198120" cy="4278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9618249">
            <a:off x="7921115" y="6220644"/>
            <a:ext cx="944880" cy="166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ular Callout 11">
            <a:hlinkClick r:id="rId13" action="ppaction://hlinkfile"/>
          </p:cNvPr>
          <p:cNvSpPr/>
          <p:nvPr/>
        </p:nvSpPr>
        <p:spPr>
          <a:xfrm>
            <a:off x="96156" y="4438864"/>
            <a:ext cx="2692764" cy="366550"/>
          </a:xfrm>
          <a:prstGeom prst="wedgeRoundRectCallou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hlinkClick r:id="rId13" action="ppaction://hlinkfile"/>
              </a:rPr>
              <a:t>Click</a:t>
            </a:r>
            <a:r>
              <a:rPr lang="en-GB" sz="1200">
                <a:solidFill>
                  <a:schemeClr val="tx1"/>
                </a:solidFill>
              </a:rPr>
              <a:t> - STEM Conference Summary</a:t>
            </a:r>
          </a:p>
        </p:txBody>
      </p:sp>
    </p:spTree>
    <p:extLst>
      <p:ext uri="{BB962C8B-B14F-4D97-AF65-F5344CB8AC3E}">
        <p14:creationId xmlns:p14="http://schemas.microsoft.com/office/powerpoint/2010/main" val="316553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a:hlinkClick r:id="rId3"/>
          </p:cNvPr>
          <p:cNvSpPr/>
          <p:nvPr/>
        </p:nvSpPr>
        <p:spPr>
          <a:xfrm>
            <a:off x="9561884" y="155008"/>
            <a:ext cx="2405022" cy="546032"/>
          </a:xfrm>
          <a:prstGeom prst="round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hlinkClick r:id="rId3"/>
              </a:rPr>
              <a:t>Click</a:t>
            </a:r>
            <a:r>
              <a:rPr lang="en-GB" sz="1400">
                <a:solidFill>
                  <a:schemeClr val="tx1"/>
                </a:solidFill>
              </a:rPr>
              <a:t> here to check out our blog with STEM posts!</a:t>
            </a:r>
          </a:p>
        </p:txBody>
      </p:sp>
      <p:sp>
        <p:nvSpPr>
          <p:cNvPr id="11" name="Rectangle 10"/>
          <p:cNvSpPr/>
          <p:nvPr/>
        </p:nvSpPr>
        <p:spPr>
          <a:xfrm>
            <a:off x="8351416" y="633966"/>
            <a:ext cx="3653564" cy="369332"/>
          </a:xfrm>
          <a:prstGeom prst="rect">
            <a:avLst/>
          </a:prstGeom>
        </p:spPr>
        <p:txBody>
          <a:bodyPr wrap="none">
            <a:spAutoFit/>
          </a:bodyPr>
          <a:lstStyle/>
          <a:p>
            <a:r>
              <a:rPr lang="en-GB" sz="1100">
                <a:hlinkClick r:id="rId3"/>
              </a:rPr>
              <a:t>https://blogs.glowscotland.org.uk/dg/portpatrickprimary</a:t>
            </a:r>
            <a:r>
              <a:rPr lang="en-GB">
                <a:hlinkClick r:id="rId3"/>
              </a:rPr>
              <a:t>/</a:t>
            </a:r>
            <a:endParaRPr lang="en-GB"/>
          </a:p>
        </p:txBody>
      </p:sp>
      <p:sp>
        <p:nvSpPr>
          <p:cNvPr id="15" name="TextBox 14"/>
          <p:cNvSpPr txBox="1"/>
          <p:nvPr/>
        </p:nvSpPr>
        <p:spPr>
          <a:xfrm>
            <a:off x="1392106" y="581331"/>
            <a:ext cx="7294694" cy="461665"/>
          </a:xfrm>
          <a:prstGeom prst="rect">
            <a:avLst/>
          </a:prstGeom>
          <a:noFill/>
        </p:spPr>
        <p:txBody>
          <a:bodyPr wrap="square" rtlCol="0">
            <a:spAutoFit/>
          </a:bodyPr>
          <a:lstStyle/>
          <a:p>
            <a:r>
              <a:rPr lang="en-GB" sz="2400"/>
              <a:t>Parental Partners Engagement and consultation</a:t>
            </a:r>
          </a:p>
        </p:txBody>
      </p:sp>
      <p:sp>
        <p:nvSpPr>
          <p:cNvPr id="84" name="TextBox 83"/>
          <p:cNvSpPr txBox="1"/>
          <p:nvPr/>
        </p:nvSpPr>
        <p:spPr>
          <a:xfrm>
            <a:off x="41015" y="6330784"/>
            <a:ext cx="2016385" cy="276999"/>
          </a:xfrm>
          <a:prstGeom prst="rect">
            <a:avLst/>
          </a:prstGeom>
          <a:noFill/>
        </p:spPr>
        <p:txBody>
          <a:bodyPr wrap="square" rtlCol="0">
            <a:spAutoFit/>
          </a:bodyPr>
          <a:lstStyle/>
          <a:p>
            <a:r>
              <a:rPr lang="en-GB" sz="1200">
                <a:solidFill>
                  <a:schemeClr val="bg1"/>
                </a:solidFill>
              </a:rPr>
              <a:t>Digital Leaders</a:t>
            </a: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500" t="39512" r="4000" b="9756"/>
          <a:stretch/>
        </p:blipFill>
        <p:spPr bwMode="auto">
          <a:xfrm>
            <a:off x="41015" y="1051792"/>
            <a:ext cx="3337560" cy="20498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2500" t="34553" r="4500" b="13414"/>
          <a:stretch/>
        </p:blipFill>
        <p:spPr bwMode="auto">
          <a:xfrm>
            <a:off x="120556" y="1366481"/>
            <a:ext cx="3386564" cy="21501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32500" t="30163" r="5125" b="16085"/>
          <a:stretch/>
        </p:blipFill>
        <p:spPr bwMode="auto">
          <a:xfrm>
            <a:off x="194517" y="1623970"/>
            <a:ext cx="3312603" cy="2194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500" t="28211" r="4625" b="17562"/>
          <a:stretch/>
        </p:blipFill>
        <p:spPr bwMode="auto">
          <a:xfrm>
            <a:off x="249392" y="2076712"/>
            <a:ext cx="3276704" cy="21724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0"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31190" t="8699" r="4810" b="39106"/>
          <a:stretch/>
        </p:blipFill>
        <p:spPr bwMode="auto">
          <a:xfrm>
            <a:off x="328507" y="2495830"/>
            <a:ext cx="3771406" cy="23644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1"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31527" t="27642" r="4750" b="23090"/>
          <a:stretch/>
        </p:blipFill>
        <p:spPr bwMode="auto">
          <a:xfrm>
            <a:off x="425406" y="2942447"/>
            <a:ext cx="3884558" cy="23088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959432" y="1135784"/>
            <a:ext cx="8007474" cy="523220"/>
          </a:xfrm>
          <a:prstGeom prst="rect">
            <a:avLst/>
          </a:prstGeom>
          <a:noFill/>
          <a:ln>
            <a:solidFill>
              <a:schemeClr val="tx1"/>
            </a:solidFill>
          </a:ln>
        </p:spPr>
        <p:txBody>
          <a:bodyPr wrap="square" rtlCol="0">
            <a:spAutoFit/>
          </a:bodyPr>
          <a:lstStyle/>
          <a:p>
            <a:pPr algn="ctr"/>
            <a:r>
              <a:rPr lang="en-GB" sz="1400"/>
              <a:t>We consult our parents as partners and take their views on-board e.g. planning to introduce STEM open events </a:t>
            </a:r>
            <a:r>
              <a:rPr lang="en-GB" sz="1400" err="1"/>
              <a:t>outwith</a:t>
            </a:r>
            <a:r>
              <a:rPr lang="en-GB" sz="1400"/>
              <a:t> the school day to allow fuller family participation.</a:t>
            </a:r>
          </a:p>
        </p:txBody>
      </p:sp>
      <p:pic>
        <p:nvPicPr>
          <p:cNvPr id="3077"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500" t="17982" r="4125" b="25772"/>
          <a:stretch/>
        </p:blipFill>
        <p:spPr bwMode="auto">
          <a:xfrm>
            <a:off x="572470" y="3373863"/>
            <a:ext cx="3471968" cy="23688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2500" t="25861" r="4625" b="17562"/>
          <a:stretch/>
        </p:blipFill>
        <p:spPr bwMode="auto">
          <a:xfrm>
            <a:off x="776436" y="3720016"/>
            <a:ext cx="3484893" cy="24106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7539" t="14469" r="5358"/>
          <a:stretch/>
        </p:blipFill>
        <p:spPr bwMode="auto">
          <a:xfrm>
            <a:off x="904707" y="4249197"/>
            <a:ext cx="3505200" cy="23810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94115" y="3110644"/>
            <a:ext cx="7247729" cy="707886"/>
          </a:xfrm>
          <a:prstGeom prst="rect">
            <a:avLst/>
          </a:prstGeom>
          <a:ln>
            <a:solidFill>
              <a:schemeClr val="tx1"/>
            </a:solidFill>
          </a:ln>
        </p:spPr>
        <p:txBody>
          <a:bodyPr wrap="square">
            <a:spAutoFit/>
          </a:bodyPr>
          <a:lstStyle/>
          <a:p>
            <a:r>
              <a:rPr lang="en-GB" sz="1000"/>
              <a:t>Q5 – Engineering learning experiences:</a:t>
            </a:r>
          </a:p>
          <a:p>
            <a:pPr marL="171450" indent="-171450">
              <a:buFont typeface="Arial" pitchFamily="34" charset="0"/>
              <a:buChar char="•"/>
            </a:pPr>
            <a:r>
              <a:rPr lang="en-GB" sz="1000"/>
              <a:t>They seem to get a wide variety of experiences</a:t>
            </a:r>
          </a:p>
          <a:p>
            <a:pPr marL="171450" indent="-171450">
              <a:buFont typeface="Arial" pitchFamily="34" charset="0"/>
              <a:buChar char="•"/>
            </a:pPr>
            <a:r>
              <a:rPr lang="en-GB" sz="1000"/>
              <a:t>I am only not saying 'very satisfied' because I always feel there is more we could do. However, visits cost money and as a small school we have a limited budget, so again, for a wee school, I think we do very well.</a:t>
            </a:r>
          </a:p>
        </p:txBody>
      </p:sp>
      <p:sp>
        <p:nvSpPr>
          <p:cNvPr id="18" name="Rectangle 17"/>
          <p:cNvSpPr/>
          <p:nvPr/>
        </p:nvSpPr>
        <p:spPr>
          <a:xfrm>
            <a:off x="4409907" y="2050304"/>
            <a:ext cx="7416147" cy="1015663"/>
          </a:xfrm>
          <a:prstGeom prst="rect">
            <a:avLst/>
          </a:prstGeom>
          <a:ln>
            <a:solidFill>
              <a:schemeClr val="tx1"/>
            </a:solidFill>
          </a:ln>
        </p:spPr>
        <p:txBody>
          <a:bodyPr wrap="square">
            <a:spAutoFit/>
          </a:bodyPr>
          <a:lstStyle/>
          <a:p>
            <a:r>
              <a:rPr lang="en-GB" sz="1000"/>
              <a:t>Q4 – Technology learning experiences: </a:t>
            </a:r>
          </a:p>
          <a:p>
            <a:pPr marL="171450" indent="-171450">
              <a:buFont typeface="Arial" pitchFamily="34" charset="0"/>
              <a:buChar char="•"/>
            </a:pPr>
            <a:r>
              <a:rPr lang="en-GB" sz="1000"/>
              <a:t>They appear to have a well rounded experience and learn essential skills</a:t>
            </a:r>
          </a:p>
          <a:p>
            <a:pPr marL="171450" indent="-171450">
              <a:buFont typeface="Arial" pitchFamily="34" charset="0"/>
              <a:buChar char="•"/>
            </a:pPr>
            <a:r>
              <a:rPr lang="en-GB" sz="1000"/>
              <a:t>I think for our wee school we do very well. Staff try to inform both children and parents about internet safety for example, and encourage the children in the use of technology.</a:t>
            </a:r>
          </a:p>
          <a:p>
            <a:pPr marL="171450" indent="-171450">
              <a:buFont typeface="Arial" pitchFamily="34" charset="0"/>
              <a:buChar char="•"/>
            </a:pPr>
            <a:r>
              <a:rPr lang="en-GB" sz="1000"/>
              <a:t>X commented only the other day on how good the visitors to the school are. We are delighted to see the school making positive steps in terms of digital learning experiences</a:t>
            </a:r>
          </a:p>
        </p:txBody>
      </p:sp>
      <p:sp>
        <p:nvSpPr>
          <p:cNvPr id="19" name="Rectangle 18"/>
          <p:cNvSpPr/>
          <p:nvPr/>
        </p:nvSpPr>
        <p:spPr>
          <a:xfrm>
            <a:off x="3526096" y="1687529"/>
            <a:ext cx="8083071" cy="246221"/>
          </a:xfrm>
          <a:prstGeom prst="rect">
            <a:avLst/>
          </a:prstGeom>
          <a:ln>
            <a:solidFill>
              <a:schemeClr val="tx1"/>
            </a:solidFill>
          </a:ln>
        </p:spPr>
        <p:txBody>
          <a:bodyPr wrap="square">
            <a:spAutoFit/>
          </a:bodyPr>
          <a:lstStyle/>
          <a:p>
            <a:r>
              <a:rPr lang="en-GB" sz="1000"/>
              <a:t>Q3 – Science learning experiences: Very Satisfied -   Especially the one off afternoon events and those with the other schools in the trio</a:t>
            </a:r>
          </a:p>
        </p:txBody>
      </p:sp>
      <p:sp>
        <p:nvSpPr>
          <p:cNvPr id="20" name="Rectangle 19"/>
          <p:cNvSpPr/>
          <p:nvPr/>
        </p:nvSpPr>
        <p:spPr>
          <a:xfrm>
            <a:off x="4506133" y="3896822"/>
            <a:ext cx="7034260" cy="400110"/>
          </a:xfrm>
          <a:prstGeom prst="rect">
            <a:avLst/>
          </a:prstGeom>
          <a:ln>
            <a:solidFill>
              <a:schemeClr val="tx1"/>
            </a:solidFill>
          </a:ln>
        </p:spPr>
        <p:txBody>
          <a:bodyPr wrap="square">
            <a:spAutoFit/>
          </a:bodyPr>
          <a:lstStyle/>
          <a:p>
            <a:r>
              <a:rPr lang="en-GB" sz="1000"/>
              <a:t>Q6 – Maths learning experiences: 92% Satisfied or Very Satisfied ( no comments)</a:t>
            </a:r>
          </a:p>
          <a:p>
            <a:pPr marL="171450" indent="-171450">
              <a:buFont typeface="Arial" pitchFamily="34" charset="0"/>
              <a:buChar char="•"/>
            </a:pPr>
            <a:endParaRPr lang="en-GB" sz="1000"/>
          </a:p>
        </p:txBody>
      </p:sp>
      <p:sp>
        <p:nvSpPr>
          <p:cNvPr id="21" name="Rectangle 20"/>
          <p:cNvSpPr/>
          <p:nvPr/>
        </p:nvSpPr>
        <p:spPr>
          <a:xfrm>
            <a:off x="4506133" y="4389533"/>
            <a:ext cx="7034260" cy="861774"/>
          </a:xfrm>
          <a:prstGeom prst="rect">
            <a:avLst/>
          </a:prstGeom>
          <a:ln>
            <a:solidFill>
              <a:schemeClr val="tx1"/>
            </a:solidFill>
          </a:ln>
        </p:spPr>
        <p:txBody>
          <a:bodyPr wrap="square">
            <a:spAutoFit/>
          </a:bodyPr>
          <a:lstStyle/>
          <a:p>
            <a:r>
              <a:rPr lang="en-GB" sz="1000"/>
              <a:t>Q7 – provision of opportunities to participate in STEM with your child:</a:t>
            </a:r>
          </a:p>
          <a:p>
            <a:pPr marL="171450" indent="-171450">
              <a:buFont typeface="Arial" pitchFamily="34" charset="0"/>
              <a:buChar char="•"/>
            </a:pPr>
            <a:r>
              <a:rPr lang="en-GB" sz="1000"/>
              <a:t>The girls get really engaged in these types of activities</a:t>
            </a:r>
          </a:p>
          <a:p>
            <a:pPr marL="171450" indent="-171450">
              <a:buFont typeface="Arial" pitchFamily="34" charset="0"/>
              <a:buChar char="•"/>
            </a:pPr>
            <a:r>
              <a:rPr lang="en-GB" sz="1000"/>
              <a:t>Open day activities generally rely on parents being available during the school day which discriminates against working parents, and this has always been an issue</a:t>
            </a:r>
          </a:p>
          <a:p>
            <a:pPr marL="171450" indent="-171450">
              <a:buFont typeface="Arial" pitchFamily="34" charset="0"/>
              <a:buChar char="•"/>
            </a:pPr>
            <a:r>
              <a:rPr lang="en-GB" sz="1000"/>
              <a:t>My daughter loves sound trap ! It’s a great tool to get creative and very easy to use !</a:t>
            </a:r>
          </a:p>
        </p:txBody>
      </p:sp>
      <p:sp>
        <p:nvSpPr>
          <p:cNvPr id="22" name="Rectangle 21"/>
          <p:cNvSpPr/>
          <p:nvPr/>
        </p:nvSpPr>
        <p:spPr>
          <a:xfrm>
            <a:off x="4506133" y="5322649"/>
            <a:ext cx="7034260" cy="400110"/>
          </a:xfrm>
          <a:prstGeom prst="rect">
            <a:avLst/>
          </a:prstGeom>
          <a:ln>
            <a:solidFill>
              <a:schemeClr val="tx1"/>
            </a:solidFill>
          </a:ln>
        </p:spPr>
        <p:txBody>
          <a:bodyPr wrap="square">
            <a:spAutoFit/>
          </a:bodyPr>
          <a:lstStyle/>
          <a:p>
            <a:r>
              <a:rPr lang="en-GB" sz="1000"/>
              <a:t>Q8 – Opportunities for your child to learn about STEM careers:</a:t>
            </a:r>
          </a:p>
          <a:p>
            <a:pPr marL="171450" indent="-171450">
              <a:buFont typeface="Arial" pitchFamily="34" charset="0"/>
              <a:buChar char="•"/>
            </a:pPr>
            <a:r>
              <a:rPr lang="en-GB" sz="1000"/>
              <a:t>We should look at ways we can linkup with past pupils and STEM ambassadors – </a:t>
            </a:r>
            <a:r>
              <a:rPr lang="en-GB" sz="1000">
                <a:solidFill>
                  <a:srgbClr val="FF0000"/>
                </a:solidFill>
              </a:rPr>
              <a:t>Already arranged</a:t>
            </a:r>
            <a:endParaRPr lang="en-GB" sz="1000"/>
          </a:p>
        </p:txBody>
      </p:sp>
      <p:sp>
        <p:nvSpPr>
          <p:cNvPr id="24" name="Rectangle 23"/>
          <p:cNvSpPr/>
          <p:nvPr/>
        </p:nvSpPr>
        <p:spPr>
          <a:xfrm>
            <a:off x="4574907" y="5742707"/>
            <a:ext cx="7034260" cy="553998"/>
          </a:xfrm>
          <a:prstGeom prst="rect">
            <a:avLst/>
          </a:prstGeom>
          <a:ln>
            <a:solidFill>
              <a:schemeClr val="tx1"/>
            </a:solidFill>
          </a:ln>
        </p:spPr>
        <p:txBody>
          <a:bodyPr wrap="square">
            <a:spAutoFit/>
          </a:bodyPr>
          <a:lstStyle/>
          <a:p>
            <a:r>
              <a:rPr lang="en-GB" sz="1000"/>
              <a:t>Q8 – Developing your child’s skills for life and work:</a:t>
            </a:r>
          </a:p>
          <a:p>
            <a:pPr marL="171450" indent="-171450">
              <a:buFont typeface="Arial" pitchFamily="34" charset="0"/>
              <a:buChar char="•"/>
            </a:pPr>
            <a:r>
              <a:rPr lang="en-GB" sz="1000"/>
              <a:t>Probably. Certainly by equipping the children with digital skills and a good understanding of maths, and a taste of differing careers they are being led in the right direction.</a:t>
            </a:r>
          </a:p>
        </p:txBody>
      </p:sp>
    </p:spTree>
    <p:extLst>
      <p:ext uri="{BB962C8B-B14F-4D97-AF65-F5344CB8AC3E}">
        <p14:creationId xmlns:p14="http://schemas.microsoft.com/office/powerpoint/2010/main" val="2618764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a:hlinkClick r:id="rId3"/>
          </p:cNvPr>
          <p:cNvSpPr/>
          <p:nvPr/>
        </p:nvSpPr>
        <p:spPr>
          <a:xfrm>
            <a:off x="9561884" y="155008"/>
            <a:ext cx="2405022" cy="546032"/>
          </a:xfrm>
          <a:prstGeom prst="round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Click here to check out our blog with STEM posts!</a:t>
            </a:r>
          </a:p>
        </p:txBody>
      </p:sp>
      <p:sp>
        <p:nvSpPr>
          <p:cNvPr id="11" name="Rectangle 10"/>
          <p:cNvSpPr/>
          <p:nvPr/>
        </p:nvSpPr>
        <p:spPr>
          <a:xfrm>
            <a:off x="8351416" y="633966"/>
            <a:ext cx="3653564" cy="369332"/>
          </a:xfrm>
          <a:prstGeom prst="rect">
            <a:avLst/>
          </a:prstGeom>
        </p:spPr>
        <p:txBody>
          <a:bodyPr wrap="none">
            <a:spAutoFit/>
          </a:bodyPr>
          <a:lstStyle/>
          <a:p>
            <a:r>
              <a:rPr lang="en-GB" sz="1100">
                <a:hlinkClick r:id="rId3"/>
              </a:rPr>
              <a:t>https://blogs.glowscotland.org.uk/dg/portpatrickprimary</a:t>
            </a:r>
            <a:r>
              <a:rPr lang="en-GB">
                <a:hlinkClick r:id="rId3"/>
              </a:rPr>
              <a:t>/</a:t>
            </a:r>
            <a:endParaRPr lang="en-GB"/>
          </a:p>
        </p:txBody>
      </p:sp>
      <p:sp>
        <p:nvSpPr>
          <p:cNvPr id="15" name="TextBox 14"/>
          <p:cNvSpPr txBox="1"/>
          <p:nvPr/>
        </p:nvSpPr>
        <p:spPr>
          <a:xfrm>
            <a:off x="1392106" y="581331"/>
            <a:ext cx="6075493" cy="461665"/>
          </a:xfrm>
          <a:prstGeom prst="rect">
            <a:avLst/>
          </a:prstGeom>
          <a:noFill/>
        </p:spPr>
        <p:txBody>
          <a:bodyPr wrap="square" rtlCol="0">
            <a:spAutoFit/>
          </a:bodyPr>
          <a:lstStyle/>
          <a:p>
            <a:r>
              <a:rPr lang="en-GB" sz="2400"/>
              <a:t>Award &amp; Project Participation</a:t>
            </a:r>
          </a:p>
        </p:txBody>
      </p:sp>
      <p:sp>
        <p:nvSpPr>
          <p:cNvPr id="4" name="TextBox 3"/>
          <p:cNvSpPr txBox="1"/>
          <p:nvPr/>
        </p:nvSpPr>
        <p:spPr>
          <a:xfrm>
            <a:off x="182880" y="1062239"/>
            <a:ext cx="8034645" cy="2583299"/>
          </a:xfrm>
          <a:prstGeom prst="rect">
            <a:avLst/>
          </a:prstGeom>
          <a:noFill/>
          <a:ln>
            <a:solidFill>
              <a:schemeClr val="tx1"/>
            </a:solidFill>
          </a:ln>
        </p:spPr>
        <p:txBody>
          <a:bodyPr wrap="square" rtlCol="0" anchor="t">
            <a:spAutoFit/>
          </a:bodyPr>
          <a:lstStyle/>
          <a:p>
            <a:r>
              <a:rPr lang="en-GB" sz="1600">
                <a:solidFill>
                  <a:srgbClr val="0033CC"/>
                </a:solidFill>
              </a:rPr>
              <a:t>We are the first school in Wigtownshire to receive Digital Schools Award Accreditation.</a:t>
            </a:r>
          </a:p>
          <a:p>
            <a:r>
              <a:rPr lang="en-GB" sz="1600" dirty="0">
                <a:solidFill>
                  <a:srgbClr val="0033CC"/>
                </a:solidFill>
              </a:rPr>
              <a:t>We have been assessed and verified as meeting the required standards in 5 elements by generating a wide raging evidence portfolio and undergoing an audit inspection on </a:t>
            </a:r>
            <a:r>
              <a:rPr lang="en-GB" sz="1600">
                <a:solidFill>
                  <a:srgbClr val="0033CC"/>
                </a:solidFill>
              </a:rPr>
              <a:t>site:  Read our achievement report by clicking on the purple box. : ) </a:t>
            </a:r>
          </a:p>
          <a:p>
            <a:pPr marL="285750" indent="-285750">
              <a:buFont typeface="Arial" pitchFamily="34" charset="0"/>
              <a:buChar char="•"/>
            </a:pPr>
            <a:endParaRPr lang="en-GB" sz="1600">
              <a:solidFill>
                <a:srgbClr val="0033CC"/>
              </a:solidFill>
            </a:endParaRPr>
          </a:p>
          <a:p>
            <a:pPr marL="285750" indent="-285750">
              <a:buFont typeface="Arial" pitchFamily="34" charset="0"/>
              <a:buChar char="•"/>
            </a:pPr>
            <a:r>
              <a:rPr lang="en-GB" sz="1600">
                <a:solidFill>
                  <a:srgbClr val="0033CC"/>
                </a:solidFill>
                <a:hlinkClick r:id=""/>
              </a:rPr>
              <a:t>Leadership and Vision</a:t>
            </a:r>
          </a:p>
          <a:p>
            <a:pPr marL="285750" indent="-285750">
              <a:buFont typeface="Arial" pitchFamily="34" charset="0"/>
              <a:buChar char="•"/>
            </a:pPr>
            <a:r>
              <a:rPr lang="en-GB" sz="1600">
                <a:solidFill>
                  <a:srgbClr val="0033CC"/>
                </a:solidFill>
                <a:hlinkClick r:id=""/>
              </a:rPr>
              <a:t>Use of technology to deliver the curriculum</a:t>
            </a:r>
          </a:p>
          <a:p>
            <a:pPr marL="285750" indent="-285750">
              <a:buFont typeface="Arial" pitchFamily="34" charset="0"/>
              <a:buChar char="•"/>
            </a:pPr>
            <a:r>
              <a:rPr lang="en-GB" sz="1600">
                <a:solidFill>
                  <a:srgbClr val="0033CC"/>
                </a:solidFill>
                <a:hlinkClick r:id=""/>
              </a:rPr>
              <a:t>School Culture</a:t>
            </a:r>
          </a:p>
          <a:p>
            <a:pPr marL="285750" indent="-285750">
              <a:buFont typeface="Arial" pitchFamily="34" charset="0"/>
              <a:buChar char="•"/>
            </a:pPr>
            <a:r>
              <a:rPr lang="en-GB" sz="1600">
                <a:solidFill>
                  <a:srgbClr val="0033CC"/>
                </a:solidFill>
                <a:hlinkClick r:id=""/>
              </a:rPr>
              <a:t>Professional Development</a:t>
            </a:r>
          </a:p>
          <a:p>
            <a:pPr marL="285750" indent="-285750">
              <a:buFont typeface="Arial" pitchFamily="34" charset="0"/>
              <a:buChar char="•"/>
            </a:pPr>
            <a:r>
              <a:rPr lang="en-GB" sz="1600">
                <a:solidFill>
                  <a:srgbClr val="0033CC"/>
                </a:solidFill>
                <a:hlinkClick r:id=""/>
              </a:rPr>
              <a:t>Resources and infrastructure</a:t>
            </a:r>
          </a:p>
        </p:txBody>
      </p:sp>
      <p:pic>
        <p:nvPicPr>
          <p:cNvPr id="26"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1356" y="2213597"/>
            <a:ext cx="1765806" cy="12691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7" name="Rectangular Callout 26"/>
          <p:cNvSpPr/>
          <p:nvPr/>
        </p:nvSpPr>
        <p:spPr>
          <a:xfrm>
            <a:off x="4423885" y="2209282"/>
            <a:ext cx="1456455" cy="1230357"/>
          </a:xfrm>
          <a:prstGeom prst="wedgeRectCallout">
            <a:avLst>
              <a:gd name="adj1" fmla="val 78218"/>
              <a:gd name="adj2" fmla="val 21959"/>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hlinkClick r:id="rId6"/>
              </a:rPr>
              <a:t>Click</a:t>
            </a:r>
            <a:r>
              <a:rPr lang="en-GB" sz="1600" dirty="0"/>
              <a:t> - We have achieved Digital school Award status</a:t>
            </a:r>
          </a:p>
        </p:txBody>
      </p:sp>
      <p:sp>
        <p:nvSpPr>
          <p:cNvPr id="5" name="Rectangle 4"/>
          <p:cNvSpPr/>
          <p:nvPr/>
        </p:nvSpPr>
        <p:spPr>
          <a:xfrm>
            <a:off x="182880" y="4380244"/>
            <a:ext cx="9503433" cy="369332"/>
          </a:xfrm>
          <a:prstGeom prst="rect">
            <a:avLst/>
          </a:prstGeom>
          <a:ln>
            <a:solidFill>
              <a:schemeClr val="tx1"/>
            </a:solidFill>
          </a:ln>
        </p:spPr>
        <p:txBody>
          <a:bodyPr wrap="square">
            <a:spAutoFit/>
          </a:bodyPr>
          <a:lstStyle/>
          <a:p>
            <a:r>
              <a:rPr lang="en-GB">
                <a:hlinkClick r:id="rId7"/>
              </a:rPr>
              <a:t>https://education.gov.scot/improvement/learning-resources/Raise</a:t>
            </a:r>
            <a:endParaRPr lang="en-GB"/>
          </a:p>
        </p:txBody>
      </p:sp>
      <p:sp>
        <p:nvSpPr>
          <p:cNvPr id="28" name="TextBox 27"/>
          <p:cNvSpPr txBox="1"/>
          <p:nvPr/>
        </p:nvSpPr>
        <p:spPr>
          <a:xfrm>
            <a:off x="182880" y="3708737"/>
            <a:ext cx="11643360" cy="584775"/>
          </a:xfrm>
          <a:prstGeom prst="rect">
            <a:avLst/>
          </a:prstGeom>
          <a:noFill/>
          <a:ln>
            <a:solidFill>
              <a:schemeClr val="tx1"/>
            </a:solidFill>
          </a:ln>
        </p:spPr>
        <p:txBody>
          <a:bodyPr wrap="square" rtlCol="0" anchor="t">
            <a:spAutoFit/>
          </a:bodyPr>
          <a:lstStyle/>
          <a:p>
            <a:r>
              <a:rPr lang="en-GB" sz="1600">
                <a:solidFill>
                  <a:srgbClr val="FF0000"/>
                </a:solidFill>
              </a:rPr>
              <a:t>We were selected to participate in the evaluation of Dumfries and Galloway’s </a:t>
            </a:r>
            <a:r>
              <a:rPr lang="en-GB" sz="1600" err="1">
                <a:solidFill>
                  <a:srgbClr val="FF0000"/>
                </a:solidFill>
              </a:rPr>
              <a:t>RAiSE</a:t>
            </a:r>
            <a:r>
              <a:rPr lang="en-GB" sz="1600">
                <a:solidFill>
                  <a:srgbClr val="FF0000"/>
                </a:solidFill>
              </a:rPr>
              <a:t> programme. Pupils were consulted to gain their views and perceptions on science etc.  Staff engaged with the consultative evaluation of the programme</a:t>
            </a:r>
          </a:p>
        </p:txBody>
      </p:sp>
      <p:sp>
        <p:nvSpPr>
          <p:cNvPr id="6" name="Down Arrow 5"/>
          <p:cNvSpPr/>
          <p:nvPr/>
        </p:nvSpPr>
        <p:spPr>
          <a:xfrm rot="3486401">
            <a:off x="10009250" y="3723284"/>
            <a:ext cx="343044" cy="11599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9968587" y="1053005"/>
            <a:ext cx="1988034" cy="2462213"/>
          </a:xfrm>
          <a:prstGeom prst="rect">
            <a:avLst/>
          </a:prstGeom>
          <a:noFill/>
        </p:spPr>
        <p:txBody>
          <a:bodyPr wrap="square" rtlCol="0" anchor="t">
            <a:spAutoFit/>
          </a:bodyPr>
          <a:lstStyle/>
          <a:p>
            <a:r>
              <a:rPr lang="en-GB" sz="1400"/>
              <a:t>Additional note: Our children are set termly targets across the BGE inclusive of STEM areas. These are agreed in person with pupils, parents and teachers during </a:t>
            </a:r>
            <a:r>
              <a:rPr lang="en-GB" sz="1400">
                <a:hlinkClick r:id="" action="ppaction://noaction"/>
              </a:rPr>
              <a:t>learning conversations </a:t>
            </a:r>
            <a:r>
              <a:rPr lang="en-GB" sz="1400"/>
              <a:t>and reviewed throughout the term.</a:t>
            </a:r>
          </a:p>
        </p:txBody>
      </p:sp>
      <p:sp>
        <p:nvSpPr>
          <p:cNvPr id="7" name="TextBox 6">
            <a:extLst>
              <a:ext uri="{FF2B5EF4-FFF2-40B4-BE49-F238E27FC236}">
                <a16:creationId xmlns:a16="http://schemas.microsoft.com/office/drawing/2014/main" xmlns="" id="{03CFBBE6-29D2-4041-8AAC-A781596FDA34}"/>
              </a:ext>
            </a:extLst>
          </p:cNvPr>
          <p:cNvSpPr txBox="1"/>
          <p:nvPr/>
        </p:nvSpPr>
        <p:spPr>
          <a:xfrm>
            <a:off x="188057" y="4882143"/>
            <a:ext cx="11650002" cy="1384995"/>
          </a:xfrm>
          <a:prstGeom prst="rect">
            <a:avLst/>
          </a:prstGeom>
          <a:noFill/>
          <a:ln>
            <a:solidFill>
              <a:schemeClr val="tx1"/>
            </a:solidFill>
          </a:ln>
        </p:spPr>
        <p:txBody>
          <a:bodyPr wrap="square" rtlCol="0" anchor="t">
            <a:spAutoFit/>
          </a:bodyPr>
          <a:lstStyle/>
          <a:p>
            <a:r>
              <a:rPr lang="en-GB" sz="1200"/>
              <a:t>Future activities &amp; Next Steps</a:t>
            </a:r>
            <a:endParaRPr lang="en-GB" sz="1200">
              <a:cs typeface="Arial"/>
            </a:endParaRPr>
          </a:p>
          <a:p>
            <a:pPr marL="285750" indent="-285750">
              <a:buFont typeface="Arial" panose="020B0604020202020204" pitchFamily="34" charset="0"/>
              <a:buChar char="•"/>
            </a:pPr>
            <a:r>
              <a:rPr lang="en-GB" sz="1200"/>
              <a:t>We have imminent visits from Third Level STEM Ambassadors planned for this term.  The Ambassador Secondary pupils are coming to share their knowledge and skills in Science.  This has been arranged through collaboration with the Principal Teacher of Science at Stranraer Academy.</a:t>
            </a:r>
            <a:endParaRPr lang="en-GB" sz="1200">
              <a:cs typeface="Arial"/>
            </a:endParaRPr>
          </a:p>
          <a:p>
            <a:pPr marL="285750" indent="-285750">
              <a:buFont typeface="Arial" panose="020B0604020202020204" pitchFamily="34" charset="0"/>
              <a:buChar char="•"/>
            </a:pPr>
            <a:r>
              <a:rPr lang="en-GB" sz="1200"/>
              <a:t>We are engaging with the new STEM HUB being constructed at The John Niven Centre  Tertiary college in Stranraer.  This facility is linked to The Bridge Centre in Dumfries.  Our Head Teacher is already liaising with the centre to arrange access upon completion.  </a:t>
            </a:r>
            <a:endParaRPr lang="en-GB" sz="1200">
              <a:cs typeface="Arial"/>
            </a:endParaRPr>
          </a:p>
          <a:p>
            <a:pPr marL="285750" indent="-285750">
              <a:buFont typeface="Arial" panose="020B0604020202020204" pitchFamily="34" charset="0"/>
              <a:buChar char="•"/>
            </a:pPr>
            <a:r>
              <a:rPr lang="en-GB" sz="1200">
                <a:cs typeface="Arial"/>
              </a:rPr>
              <a:t>Owing to our work on technology and STEM, our trio partnership has received an invitation to participate in a </a:t>
            </a:r>
            <a:r>
              <a:rPr lang="en-GB" sz="1200" err="1">
                <a:cs typeface="Arial"/>
              </a:rPr>
              <a:t>Soundtrap</a:t>
            </a:r>
            <a:r>
              <a:rPr lang="en-GB" sz="1200">
                <a:cs typeface="Arial"/>
              </a:rPr>
              <a:t> podcast story telling project linked to Moat Brae, Dumfries.  this will take place in term 3.</a:t>
            </a:r>
          </a:p>
        </p:txBody>
      </p:sp>
      <p:sp>
        <p:nvSpPr>
          <p:cNvPr id="3" name="TextBox 2">
            <a:extLst>
              <a:ext uri="{FF2B5EF4-FFF2-40B4-BE49-F238E27FC236}">
                <a16:creationId xmlns:a16="http://schemas.microsoft.com/office/drawing/2014/main" xmlns="" id="{05D93BF5-1481-4298-B48D-6E3DCB3C9145}"/>
              </a:ext>
            </a:extLst>
          </p:cNvPr>
          <p:cNvSpPr txBox="1"/>
          <p:nvPr/>
        </p:nvSpPr>
        <p:spPr>
          <a:xfrm>
            <a:off x="8347495" y="1130061"/>
            <a:ext cx="1521124" cy="229293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100" b="1" dirty="0">
                <a:solidFill>
                  <a:srgbClr val="FF0000"/>
                </a:solidFill>
                <a:cs typeface="Arial"/>
              </a:rPr>
              <a:t>I'm a Mathematician!</a:t>
            </a:r>
          </a:p>
          <a:p>
            <a:pPr algn="ctr"/>
            <a:r>
              <a:rPr lang="en-GB" sz="1100" dirty="0">
                <a:cs typeface="Arial"/>
              </a:rPr>
              <a:t>We have applied to participate in the 'I'm a mathematician Christmas lectures presented by the Royal Institution.  </a:t>
            </a:r>
            <a:r>
              <a:rPr lang="en-GB" sz="1100" dirty="0">
                <a:ea typeface="+mn-lt"/>
                <a:cs typeface="+mn-lt"/>
              </a:rPr>
              <a:t>The Lectures will probe the limits of maths and its role in our modern world</a:t>
            </a:r>
            <a:r>
              <a:rPr lang="en-GB" sz="1100" dirty="0">
                <a:cs typeface="Arial"/>
              </a:rPr>
              <a:t>. </a:t>
            </a:r>
            <a:r>
              <a:rPr lang="en-GB" sz="1100" dirty="0">
                <a:cs typeface="Arial"/>
                <a:hlinkClick r:id="rId8"/>
              </a:rPr>
              <a:t>Click</a:t>
            </a:r>
            <a:endParaRPr lang="en-GB" sz="1100" dirty="0">
              <a:cs typeface="Arial"/>
            </a:endParaRPr>
          </a:p>
        </p:txBody>
      </p:sp>
    </p:spTree>
    <p:extLst>
      <p:ext uri="{BB962C8B-B14F-4D97-AF65-F5344CB8AC3E}">
        <p14:creationId xmlns:p14="http://schemas.microsoft.com/office/powerpoint/2010/main" val="3662947134"/>
      </p:ext>
    </p:extLst>
  </p:cSld>
  <p:clrMapOvr>
    <a:masterClrMapping/>
  </p:clrMapOvr>
</p:sld>
</file>

<file path=ppt/theme/theme1.xml><?xml version="1.0" encoding="utf-8"?>
<a:theme xmlns:a="http://schemas.openxmlformats.org/drawingml/2006/main" name="Powerpoint_templat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C8A5"/>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FFFFFF"/>
        </a:dk1>
        <a:lt1>
          <a:srgbClr val="FFFFFF"/>
        </a:lt1>
        <a:dk2>
          <a:srgbClr val="FFFFFF"/>
        </a:dk2>
        <a:lt2>
          <a:srgbClr val="808080"/>
        </a:lt2>
        <a:accent1>
          <a:srgbClr val="009BAA"/>
        </a:accent1>
        <a:accent2>
          <a:srgbClr val="B2D235"/>
        </a:accent2>
        <a:accent3>
          <a:srgbClr val="FFFFFF"/>
        </a:accent3>
        <a:accent4>
          <a:srgbClr val="DADADA"/>
        </a:accent4>
        <a:accent5>
          <a:srgbClr val="AACBD2"/>
        </a:accent5>
        <a:accent6>
          <a:srgbClr val="A1BE2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65a64e4-7233-4713-9a41-17c0725ff3fb">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34E586A2D8E4469362F1AA2FB5AE0B" ma:contentTypeVersion="7" ma:contentTypeDescription="Create a new document." ma:contentTypeScope="" ma:versionID="cf2b532763fbeb8e5acb8ea5adee2246">
  <xsd:schema xmlns:xsd="http://www.w3.org/2001/XMLSchema" xmlns:xs="http://www.w3.org/2001/XMLSchema" xmlns:p="http://schemas.microsoft.com/office/2006/metadata/properties" xmlns:ns2="06a3c28d-434d-46cd-91c4-0f118bac6331" xmlns:ns3="565a64e4-7233-4713-9a41-17c0725ff3fb" targetNamespace="http://schemas.microsoft.com/office/2006/metadata/properties" ma:root="true" ma:fieldsID="22349977953838ad1f0bac19dcd8058c" ns2:_="" ns3:_="">
    <xsd:import namespace="06a3c28d-434d-46cd-91c4-0f118bac6331"/>
    <xsd:import namespace="565a64e4-7233-4713-9a41-17c0725ff3f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a3c28d-434d-46cd-91c4-0f118bac6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5a64e4-7233-4713-9a41-17c0725ff3f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etadata xmlns="http://www.objective.com/ecm/document/metadata/53D26341A57B383EE0540010E0463CCA" version="1.0.0">
  <systemFields>
    <field name="Objective-Id">
      <value order="0">A21498026</value>
    </field>
    <field name="Objective-Title">
      <value order="0">ES PP Template</value>
    </field>
    <field name="Objective-Description">
      <value order="0"/>
    </field>
    <field name="Objective-CreationStamp">
      <value order="0">2018-07-03T15:47:18Z</value>
    </field>
    <field name="Objective-IsApproved">
      <value order="0">false</value>
    </field>
    <field name="Objective-IsPublished">
      <value order="0">false</value>
    </field>
    <field name="Objective-DatePublished">
      <value order="0"/>
    </field>
    <field name="Objective-ModificationStamp">
      <value order="0">2018-07-03T15:47:33Z</value>
    </field>
    <field name="Objective-Owner">
      <value order="0">Gore, Hazel H (Z612349)</value>
    </field>
    <field name="Objective-Path">
      <value order="0">Objective Global Folder:SG File Plan:Administration:Corporate strategy:Communications:General: Communications:Education Scotland: Communications: Branding and Templates: 2016-2021</value>
    </field>
    <field name="Objective-Parent">
      <value order="0">Education Scotland: Communications: Branding and Templates: 2016-2021</value>
    </field>
    <field name="Objective-State">
      <value order="0">Being Drafted</value>
    </field>
    <field name="Objective-VersionId">
      <value order="0">vA30249846</value>
    </field>
    <field name="Objective-Version">
      <value order="0">0.2</value>
    </field>
    <field name="Objective-VersionNumber">
      <value order="0">2</value>
    </field>
    <field name="Objective-VersionComment">
      <value order="0"/>
    </field>
    <field name="Objective-FileNumber">
      <value order="0">qA635530</value>
    </field>
    <field name="Objective-Classification">
      <value order="0">OFFICIAL</value>
    </field>
    <field name="Objective-Caveats">
      <value order="0">Caveat for access to SG Fileplan</value>
    </field>
  </systemFields>
  <catalogues>
    <catalogue name="Document Type Catalogue" type="type" ori="id:cA35">
      <field name="Objective-Connect Creator">
        <value order="0"/>
      </field>
      <field name="Objective-Date Received">
        <value order="0"/>
      </field>
      <field name="Objective-Date of Original">
        <value order="0"/>
      </field>
      <field name="Objective-SG Web Publication - Category">
        <value order="0"/>
      </field>
      <field name="Objective-SG Web Publication - Category 2 Classification">
        <value order="0"/>
      </field>
    </catalogue>
  </catalogues>
</metadata>
</file>

<file path=customXml/itemProps1.xml><?xml version="1.0" encoding="utf-8"?>
<ds:datastoreItem xmlns:ds="http://schemas.openxmlformats.org/officeDocument/2006/customXml" ds:itemID="{FE75B553-2AE0-4B0C-913C-4B15DEBD22D7}">
  <ds:schemaRefs>
    <ds:schemaRef ds:uri="http://schemas.microsoft.com/sharepoint/v3/contenttype/forms"/>
  </ds:schemaRefs>
</ds:datastoreItem>
</file>

<file path=customXml/itemProps2.xml><?xml version="1.0" encoding="utf-8"?>
<ds:datastoreItem xmlns:ds="http://schemas.openxmlformats.org/officeDocument/2006/customXml" ds:itemID="{D7967039-C71A-4B84-9858-0728C216CC08}">
  <ds:schemaRefs>
    <ds:schemaRef ds:uri="http://purl.org/dc/elements/1.1/"/>
    <ds:schemaRef ds:uri="http://purl.org/dc/dcmitype/"/>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565a64e4-7233-4713-9a41-17c0725ff3fb"/>
    <ds:schemaRef ds:uri="06a3c28d-434d-46cd-91c4-0f118bac6331"/>
    <ds:schemaRef ds:uri="http://purl.org/dc/terms/"/>
  </ds:schemaRefs>
</ds:datastoreItem>
</file>

<file path=customXml/itemProps3.xml><?xml version="1.0" encoding="utf-8"?>
<ds:datastoreItem xmlns:ds="http://schemas.openxmlformats.org/officeDocument/2006/customXml" ds:itemID="{63C6F563-AB9A-485E-9634-1FC0A146D4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a3c28d-434d-46cd-91c4-0f118bac6331"/>
    <ds:schemaRef ds:uri="565a64e4-7233-4713-9a41-17c0725ff3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emplate>ES PP Template</Template>
  <TotalTime>0</TotalTime>
  <Words>1297</Words>
  <Application>Microsoft Office PowerPoint</Application>
  <PresentationFormat>Custom</PresentationFormat>
  <Paragraphs>125</Paragraphs>
  <Slides>5</Slides>
  <Notes>5</Notes>
  <HiddenSlides>0</HiddenSlides>
  <MMClips>0</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Powerpoint_template</vt:lpstr>
      <vt:lpstr>Custom Design</vt:lpstr>
      <vt:lpstr>PowerPoint Presentation</vt:lpstr>
      <vt:lpstr>PowerPoint Presentation</vt:lpstr>
      <vt:lpstr>PowerPoint Presentation</vt:lpstr>
      <vt:lpstr>PowerPoint Presentation</vt:lpstr>
      <vt:lpstr>PowerPoint Presentation</vt:lpstr>
    </vt:vector>
  </TitlesOfParts>
  <Company>Scottish Government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Gardner H (Hazel)</dc:creator>
  <cp:lastModifiedBy>Sheila Baillie</cp:lastModifiedBy>
  <cp:revision>59</cp:revision>
  <cp:lastPrinted>2014-02-19T15:05:01Z</cp:lastPrinted>
  <dcterms:created xsi:type="dcterms:W3CDTF">2019-03-05T15:54:36Z</dcterms:created>
  <dcterms:modified xsi:type="dcterms:W3CDTF">2020-01-20T10:03:00Z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0x0101000B34E586A2D8E4469362F1AA2FB5AE0B</vt:lpwstr>
  </property>
  <property fmtid="{D5CDD505-2E9C-101B-9397-08002B2CF9AE}" pid="3" name="_dlc_DocIdItemGuid">
    <vt:lpwstr>c74d0d01-22fa-4460-a599-e806a271597e</vt:lpwstr>
  </property>
  <property fmtid="{D5CDD505-2E9C-101B-9397-08002B2CF9AE}" pid="4" name="Objective-Id">
    <vt:lpwstr>A21498026</vt:lpwstr>
  </property>
  <property fmtid="{D5CDD505-2E9C-101B-9397-08002B2CF9AE}" pid="5" name="Objective-Title">
    <vt:lpwstr>ES PP Template</vt:lpwstr>
  </property>
  <property fmtid="{D5CDD505-2E9C-101B-9397-08002B2CF9AE}" pid="6" name="Objective-Description">
    <vt:lpwstr/>
  </property>
  <property fmtid="{D5CDD505-2E9C-101B-9397-08002B2CF9AE}" pid="7" name="Objective-CreationStamp">
    <vt:filetime>2018-07-03T15:47:23Z</vt:filetime>
  </property>
  <property fmtid="{D5CDD505-2E9C-101B-9397-08002B2CF9AE}" pid="8" name="Objective-IsApproved">
    <vt:bool>false</vt:bool>
  </property>
  <property fmtid="{D5CDD505-2E9C-101B-9397-08002B2CF9AE}" pid="9" name="Objective-IsPublished">
    <vt:bool>false</vt:bool>
  </property>
  <property fmtid="{D5CDD505-2E9C-101B-9397-08002B2CF9AE}" pid="10" name="Objective-DatePublished">
    <vt:lpwstr/>
  </property>
  <property fmtid="{D5CDD505-2E9C-101B-9397-08002B2CF9AE}" pid="11" name="Objective-ModificationStamp">
    <vt:filetime>2018-07-18T13:20:05Z</vt:filetime>
  </property>
  <property fmtid="{D5CDD505-2E9C-101B-9397-08002B2CF9AE}" pid="12" name="Objective-Owner">
    <vt:lpwstr>Gore, Hazel H (Z612349)</vt:lpwstr>
  </property>
  <property fmtid="{D5CDD505-2E9C-101B-9397-08002B2CF9AE}" pid="13" name="Objective-Path">
    <vt:lpwstr>Objective Global Folder:SG File Plan:Administration:Corporate strategy:Communications:General: Communications:Education Scotland: Communications: Branding and Templates: 2016-2021:</vt:lpwstr>
  </property>
  <property fmtid="{D5CDD505-2E9C-101B-9397-08002B2CF9AE}" pid="14" name="Objective-Parent">
    <vt:lpwstr>Education Scotland: Communications: Branding and Templates: 2016-2021</vt:lpwstr>
  </property>
  <property fmtid="{D5CDD505-2E9C-101B-9397-08002B2CF9AE}" pid="15" name="Objective-State">
    <vt:lpwstr>Being Drafted</vt:lpwstr>
  </property>
  <property fmtid="{D5CDD505-2E9C-101B-9397-08002B2CF9AE}" pid="16" name="Objective-VersionId">
    <vt:lpwstr>vA30249846</vt:lpwstr>
  </property>
  <property fmtid="{D5CDD505-2E9C-101B-9397-08002B2CF9AE}" pid="17" name="Objective-Version">
    <vt:lpwstr>0.2</vt:lpwstr>
  </property>
  <property fmtid="{D5CDD505-2E9C-101B-9397-08002B2CF9AE}" pid="18" name="Objective-VersionNumber">
    <vt:r8>2</vt:r8>
  </property>
  <property fmtid="{D5CDD505-2E9C-101B-9397-08002B2CF9AE}" pid="19" name="Objective-VersionComment">
    <vt:lpwstr>Version 2</vt:lpwstr>
  </property>
  <property fmtid="{D5CDD505-2E9C-101B-9397-08002B2CF9AE}" pid="20" name="Objective-FileNumber">
    <vt:lpwstr/>
  </property>
  <property fmtid="{D5CDD505-2E9C-101B-9397-08002B2CF9AE}" pid="21" name="Objective-Classification">
    <vt:lpwstr>[Inherited - OFFICIAL]</vt:lpwstr>
  </property>
  <property fmtid="{D5CDD505-2E9C-101B-9397-08002B2CF9AE}" pid="22" name="Objective-Caveats">
    <vt:lpwstr/>
  </property>
  <property fmtid="{D5CDD505-2E9C-101B-9397-08002B2CF9AE}" pid="23" name="Objective-Connect Creator">
    <vt:lpwstr/>
  </property>
  <property fmtid="{D5CDD505-2E9C-101B-9397-08002B2CF9AE}" pid="24" name="Objective-Date Received">
    <vt:lpwstr/>
  </property>
  <property fmtid="{D5CDD505-2E9C-101B-9397-08002B2CF9AE}" pid="25" name="Objective-Date of Original">
    <vt:lpwstr/>
  </property>
  <property fmtid="{D5CDD505-2E9C-101B-9397-08002B2CF9AE}" pid="26" name="Objective-SG Web Publication - Category">
    <vt:lpwstr/>
  </property>
  <property fmtid="{D5CDD505-2E9C-101B-9397-08002B2CF9AE}" pid="27" name="Objective-SG Web Publication - Category 2 Classification">
    <vt:lpwstr/>
  </property>
  <property fmtid="{D5CDD505-2E9C-101B-9397-08002B2CF9AE}" pid="28" name="Objective-Comment">
    <vt:lpwstr/>
  </property>
  <property fmtid="{D5CDD505-2E9C-101B-9397-08002B2CF9AE}" pid="29" name="Objective-Date of Original [system]">
    <vt:lpwstr/>
  </property>
  <property fmtid="{D5CDD505-2E9C-101B-9397-08002B2CF9AE}" pid="30" name="Objective-Date Received [system]">
    <vt:lpwstr/>
  </property>
  <property fmtid="{D5CDD505-2E9C-101B-9397-08002B2CF9AE}" pid="31" name="Objective-SG Web Publication - Category [system]">
    <vt:lpwstr/>
  </property>
  <property fmtid="{D5CDD505-2E9C-101B-9397-08002B2CF9AE}" pid="32" name="Objective-SG Web Publication - Category 2 Classification [system]">
    <vt:lpwstr/>
  </property>
  <property fmtid="{D5CDD505-2E9C-101B-9397-08002B2CF9AE}" pid="33" name="Objective-Connect Creator [system]">
    <vt:lpwstr/>
  </property>
  <property fmtid="{D5CDD505-2E9C-101B-9397-08002B2CF9AE}" pid="34" name="AuthorIds_UIVersion_1536">
    <vt:lpwstr>34</vt:lpwstr>
  </property>
  <property fmtid="{D5CDD505-2E9C-101B-9397-08002B2CF9AE}" pid="35" name="AuthorIds_UIVersion_512">
    <vt:lpwstr>34</vt:lpwstr>
  </property>
  <property fmtid="{D5CDD505-2E9C-101B-9397-08002B2CF9AE}" pid="36" name="xd_ProgID">
    <vt:lpwstr/>
  </property>
  <property fmtid="{D5CDD505-2E9C-101B-9397-08002B2CF9AE}" pid="37" name="_SourceUrl">
    <vt:lpwstr/>
  </property>
  <property fmtid="{D5CDD505-2E9C-101B-9397-08002B2CF9AE}" pid="38" name="_SharedFileIndex">
    <vt:lpwstr/>
  </property>
  <property fmtid="{D5CDD505-2E9C-101B-9397-08002B2CF9AE}" pid="39" name="ComplianceAssetId">
    <vt:lpwstr/>
  </property>
  <property fmtid="{D5CDD505-2E9C-101B-9397-08002B2CF9AE}" pid="40" name="TemplateUrl">
    <vt:lpwstr/>
  </property>
  <property fmtid="{D5CDD505-2E9C-101B-9397-08002B2CF9AE}" pid="41" name="xd_Signature">
    <vt:bool>false</vt:bool>
  </property>
</Properties>
</file>