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2021-02-07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6084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Results of students’ questionnaires about project</a:t>
            </a:r>
            <a:b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“Music is a common language”</a:t>
            </a:r>
            <a:b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endParaRPr lang="lt-LT" sz="22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74" y="1928139"/>
            <a:ext cx="4990476" cy="1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you like music lessons?</a:t>
            </a:r>
            <a:endParaRPr lang="lt-LT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3"/>
            <a:ext cx="6624736" cy="343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you like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Charanga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Buzz&amp;Blast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Feis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Rois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activities?</a:t>
            </a:r>
            <a:endParaRPr lang="lt-LT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984776" cy="34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4.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Charanga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Buzz&amp;Blast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Feis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Rois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methods make your music lessons interesting/exciting?</a:t>
            </a:r>
            <a:endParaRPr lang="lt-LT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1"/>
            <a:ext cx="7344816" cy="342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2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5.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 you feel during these activities?</a:t>
            </a:r>
            <a:endParaRPr lang="lt-LT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7456"/>
            <a:ext cx="6428908" cy="239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1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lt-LT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C.Orff‘s</a:t>
            </a:r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questionnaire</a:t>
            </a:r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students</a:t>
            </a:r>
            <a:endParaRPr lang="lt-LT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22774"/>
            <a:ext cx="4680520" cy="314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 like going to school?</a:t>
            </a:r>
            <a:endParaRPr lang="lt-LT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470972" cy="26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0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2.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 like music lessons?</a:t>
            </a:r>
            <a:endParaRPr lang="lt-LT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375830" cy="274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 </a:t>
            </a:r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you like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C.Orff's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method activities?</a:t>
            </a:r>
            <a:endParaRPr lang="lt-LT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28800"/>
            <a:ext cx="5688633" cy="276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3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792088"/>
          </a:xfrm>
        </p:spPr>
        <p:txBody>
          <a:bodyPr>
            <a:normAutofit/>
          </a:bodyPr>
          <a:lstStyle/>
          <a:p>
            <a:pPr algn="ctr"/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4.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Does </a:t>
            </a:r>
            <a:r>
              <a:rPr lang="en-US" sz="20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C.Orff's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method make your music lessons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interesting/exciting</a:t>
            </a:r>
            <a:r>
              <a:rPr lang="lt-LT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25" y="1484784"/>
            <a:ext cx="5544616" cy="2384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1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5.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 you feel during these activities?</a:t>
            </a:r>
            <a:endParaRPr lang="lt-LT" sz="2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556792"/>
            <a:ext cx="718501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7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63210" y="356407"/>
            <a:ext cx="7520940" cy="548640"/>
          </a:xfrm>
        </p:spPr>
        <p:txBody>
          <a:bodyPr>
            <a:normAutofit/>
          </a:bodyPr>
          <a:lstStyle/>
          <a:p>
            <a:pPr algn="ctr"/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lt-LT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Class</a:t>
            </a:r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Band</a:t>
            </a:r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questionnaire</a:t>
            </a:r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students</a:t>
            </a:r>
            <a:endParaRPr lang="lt-LT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3412" y="1100138"/>
            <a:ext cx="6139400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3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21981" y="332656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Do you like going to school?</a:t>
            </a:r>
            <a:r>
              <a:rPr lang="lt-LT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lt-LT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endParaRPr lang="lt-LT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24744"/>
            <a:ext cx="7128793" cy="341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</a:br>
            <a:r>
              <a:rPr lang="lt-LT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lt-LT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2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you like music lessons?</a:t>
            </a:r>
            <a:r>
              <a:rPr lang="lt-LT" dirty="0">
                <a:solidFill>
                  <a:srgbClr val="33CC33"/>
                </a:solidFill>
              </a:rPr>
              <a:t/>
            </a:r>
            <a:br>
              <a:rPr lang="lt-LT" dirty="0">
                <a:solidFill>
                  <a:srgbClr val="33CC33"/>
                </a:solidFill>
              </a:rPr>
            </a:br>
            <a:endParaRPr lang="lt-LT" dirty="0">
              <a:solidFill>
                <a:srgbClr val="33CC33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40" y="1147931"/>
            <a:ext cx="6912768" cy="351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3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you like Class-Band activities?</a:t>
            </a:r>
            <a:endParaRPr lang="lt-LT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165129"/>
            <a:ext cx="7160459" cy="341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4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57592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4.</a:t>
            </a: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Class-Band activities make your music lessons interesting/exciting?</a:t>
            </a:r>
            <a:endParaRPr lang="lt-LT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7" y="1135707"/>
            <a:ext cx="6902183" cy="353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lt-LT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sz="20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How </a:t>
            </a:r>
            <a:r>
              <a:rPr lang="en-US" sz="2000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do you feel during these activities?</a:t>
            </a:r>
            <a:endParaRPr lang="lt-LT" sz="2000" b="1" dirty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26846"/>
            <a:ext cx="7344815" cy="274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lt-LT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Singing</a:t>
            </a:r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lt-LT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Learn</a:t>
            </a:r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lt-LT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Learning</a:t>
            </a:r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lt-LT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Sing</a:t>
            </a:r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questionnaire</a:t>
            </a:r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for</a:t>
            </a:r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lt-LT" sz="20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students</a:t>
            </a:r>
            <a:endParaRPr lang="lt-LT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Turinio vietos rezervavimo ženklas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4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you like going to school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lt-LT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6336704" cy="342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8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mpa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mpa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mpa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62</TotalTime>
  <Words>136</Words>
  <Application>Microsoft Office PowerPoint</Application>
  <PresentationFormat>Demonstracija ekrane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Kampai</vt:lpstr>
      <vt:lpstr> Results of students’ questionnaires about project  “Music is a common language” </vt:lpstr>
      <vt:lpstr>1. Class Band questionnaire for students</vt:lpstr>
      <vt:lpstr> 1.Do you like going to school? </vt:lpstr>
      <vt:lpstr> 2.Do you like music lessons? </vt:lpstr>
      <vt:lpstr>3.Do you like Class-Band activities?</vt:lpstr>
      <vt:lpstr>4.Do Class-Band activities make your music lessons interesting/exciting?</vt:lpstr>
      <vt:lpstr>5.How do you feel during these activities?</vt:lpstr>
      <vt:lpstr>2. Singing to Learn, Learning to Sing questionnaire for students</vt:lpstr>
      <vt:lpstr>1.Do you like going to school?</vt:lpstr>
      <vt:lpstr>2.Do you like music lessons?</vt:lpstr>
      <vt:lpstr>3.Do you like Charanga, Buzz&amp;Blast, Feis Rois activities?</vt:lpstr>
      <vt:lpstr>4.Do Charanga, Buzz&amp;Blast, Feis Rois methods make your music lessons interesting/exciting?</vt:lpstr>
      <vt:lpstr>5.How do you feel during these activities?</vt:lpstr>
      <vt:lpstr>3. C.Orff‘s questionnaire for students</vt:lpstr>
      <vt:lpstr>1.Do you like going to school?</vt:lpstr>
      <vt:lpstr>2.Do you like music lessons?</vt:lpstr>
      <vt:lpstr> 3.Do you like C.Orff's method activities?</vt:lpstr>
      <vt:lpstr>4.Does C.Orff's method make your music lessons interesting/exciting?</vt:lpstr>
      <vt:lpstr>5.How do you feel during these activities?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Band questionnaire for students</dc:title>
  <dc:creator>PC</dc:creator>
  <cp:lastModifiedBy>PC</cp:lastModifiedBy>
  <cp:revision>11</cp:revision>
  <dcterms:created xsi:type="dcterms:W3CDTF">2021-01-22T18:38:06Z</dcterms:created>
  <dcterms:modified xsi:type="dcterms:W3CDTF">2021-02-07T16:48:33Z</dcterms:modified>
</cp:coreProperties>
</file>