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>
        <p:scale>
          <a:sx n="86" d="100"/>
          <a:sy n="86" d="100"/>
        </p:scale>
        <p:origin x="-8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lt-LT" smtClean="0"/>
              <a:t>Spustelėkite piktogr. norėdami įtraukti pav.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lt-LT" smtClean="0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2021-01-25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7544" y="0"/>
            <a:ext cx="7876356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en-US" sz="22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</a:b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Evaluation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of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the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project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“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Music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is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a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common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language</a:t>
            </a:r>
            <a:r>
              <a:rPr lang="en-US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”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by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students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with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special</a:t>
            </a:r>
            <a:r>
              <a:rPr lang="lt-LT" sz="22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2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needs</a:t>
            </a:r>
            <a:r>
              <a:rPr lang="lt-LT" dirty="0" smtClean="0">
                <a:solidFill>
                  <a:schemeClr val="accent2"/>
                </a:solidFill>
              </a:rPr>
              <a:t/>
            </a:r>
            <a:br>
              <a:rPr lang="lt-LT" dirty="0" smtClean="0">
                <a:solidFill>
                  <a:schemeClr val="accent2"/>
                </a:solidFill>
              </a:rPr>
            </a:br>
            <a:endParaRPr lang="lt-LT" dirty="0">
              <a:solidFill>
                <a:schemeClr val="accent2"/>
              </a:solidFill>
            </a:endParaRPr>
          </a:p>
        </p:txBody>
      </p:sp>
      <p:pic>
        <p:nvPicPr>
          <p:cNvPr id="6" name="Turinio vietos rezervavimo ženklas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124744"/>
            <a:ext cx="3459482" cy="3579812"/>
          </a:xfrm>
        </p:spPr>
      </p:pic>
      <p:pic>
        <p:nvPicPr>
          <p:cNvPr id="7" name="Paveikslėlis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821720"/>
            <a:ext cx="3615996" cy="139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61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9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make friends during project's activities?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209674"/>
            <a:ext cx="6624736" cy="3430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479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10.Do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feel needed in your class/group during these </a:t>
            </a:r>
            <a:r>
              <a:rPr lang="en-US" sz="20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activites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86309"/>
            <a:ext cx="6552728" cy="3441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45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1.How </a:t>
            </a:r>
            <a:r>
              <a:rPr lang="lt-LT" sz="20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old</a:t>
            </a:r>
            <a:r>
              <a:rPr lang="lt-LT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are </a:t>
            </a:r>
            <a:r>
              <a:rPr lang="lt-LT" sz="20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lt-LT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196752"/>
            <a:ext cx="6895865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891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lt-LT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lt-LT" sz="20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Do</a:t>
            </a:r>
            <a:r>
              <a:rPr lang="lt-LT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0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</a:t>
            </a:r>
            <a:r>
              <a:rPr lang="lt-LT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000" b="1" dirty="0" err="1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like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going to</a:t>
            </a:r>
            <a:r>
              <a:rPr lang="lt-LT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lt-LT" sz="2000" b="1" dirty="0" err="1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school</a:t>
            </a:r>
            <a:r>
              <a:rPr lang="lt-LT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?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32384"/>
            <a:ext cx="6253928" cy="2800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43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3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like participating in project's "Music is a common language" activities?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74086"/>
            <a:ext cx="6568065" cy="3263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325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4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like to play instruments, sing and dance during these activities?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41235"/>
            <a:ext cx="6624737" cy="3297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200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5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like to participate in the project's activities with your classmates?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388" y="1124743"/>
            <a:ext cx="7155995" cy="3327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6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.Has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your behavior at school 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improved during the project?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421" y="1151866"/>
            <a:ext cx="6813283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9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7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project's activities encourage you to learn?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549" y="1162472"/>
            <a:ext cx="7056784" cy="3392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664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en-US" sz="2000" b="1" dirty="0" smtClean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.Do </a:t>
            </a:r>
            <a:r>
              <a:rPr lang="en-US" sz="20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you feel relaxed during project's activities?</a:t>
            </a:r>
            <a:endParaRPr lang="lt-LT" sz="2000" b="1" dirty="0">
              <a:solidFill>
                <a:schemeClr val="accent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t-LT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60016"/>
            <a:ext cx="6378557" cy="3133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533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mpai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Kampa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mpai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52</TotalTime>
  <Words>100</Words>
  <Application>Microsoft Office PowerPoint</Application>
  <PresentationFormat>Demonstracija ekrane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11</vt:i4>
      </vt:variant>
    </vt:vector>
  </HeadingPairs>
  <TitlesOfParts>
    <vt:vector size="12" baseType="lpstr">
      <vt:lpstr>Kampai</vt:lpstr>
      <vt:lpstr>  Evaluation of the project “Music is a common language” by students with special needs </vt:lpstr>
      <vt:lpstr>1.How old are you?</vt:lpstr>
      <vt:lpstr>2.Do you like going to school?</vt:lpstr>
      <vt:lpstr>3.Do you like participating in project's "Music is a common language" activities?</vt:lpstr>
      <vt:lpstr>4.Do you like to play instruments, sing and dance during these activities?</vt:lpstr>
      <vt:lpstr>5.Do you like to participate in the project's activities with your classmates?</vt:lpstr>
      <vt:lpstr>6.Has your behavior at school improved during the project?</vt:lpstr>
      <vt:lpstr>7.Do project's activities encourage you to learn?</vt:lpstr>
      <vt:lpstr>8.Do you feel relaxed during project's activities?</vt:lpstr>
      <vt:lpstr>9.Do you make friends during project's activities?</vt:lpstr>
      <vt:lpstr>10.Do you feel needed in your class/group during these activites?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the project „Music is a common language“ by students with special needs </dc:title>
  <dc:creator>PC</dc:creator>
  <cp:lastModifiedBy>PC</cp:lastModifiedBy>
  <cp:revision>14</cp:revision>
  <dcterms:created xsi:type="dcterms:W3CDTF">2021-01-23T11:50:31Z</dcterms:created>
  <dcterms:modified xsi:type="dcterms:W3CDTF">2021-01-25T19:51:18Z</dcterms:modified>
</cp:coreProperties>
</file>