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6" r:id="rId3"/>
    <p:sldId id="256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1" d="100"/>
          <a:sy n="81" d="100"/>
        </p:scale>
        <p:origin x="-106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2021-01-27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Evaluation survey </a:t>
            </a:r>
            <a:r>
              <a:rPr lang="en-US" sz="18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of Erasmus+ </a:t>
            </a:r>
            <a:r>
              <a:rPr lang="en-US" sz="18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18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18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Music is a common language" </a:t>
            </a:r>
            <a:r>
              <a:rPr lang="en-US" sz="18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parents</a:t>
            </a:r>
            <a:endParaRPr lang="lt-LT" sz="1800" dirty="0">
              <a:solidFill>
                <a:srgbClr val="F11B2A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6" name="Paveikslėlis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25" y="4435568"/>
            <a:ext cx="3024336" cy="151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that teachers' participation in the project and professional development positively affect the quality of education in the school?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900" y="2420888"/>
            <a:ext cx="6500754" cy="307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10.Do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that participating in the project has made the school more attractive and popular?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577638" cy="313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8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1.How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old is your child?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9"/>
            <a:ext cx="5904656" cy="325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8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.How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do you evaluate your child's involvement in the project?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0052"/>
            <a:ext cx="6624736" cy="275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3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that different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teaching methods and attractive activities make educational process more interesting and exciting for children?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400300"/>
            <a:ext cx="6264697" cy="307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7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4.Do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that 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project gave 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the children with special needs opportunities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to become more involved in the educational process?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69" y="2420889"/>
            <a:ext cx="6249743" cy="31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8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that your child's emotional background improved during the project?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396490"/>
            <a:ext cx="6662198" cy="290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3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that your child's social behavior improved during the project?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390774"/>
            <a:ext cx="6654477" cy="312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9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that applied music teaching methods and activities improved your child's creativity, confidence, self-esteem?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88575"/>
            <a:ext cx="6624736" cy="320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8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b="1" dirty="0" smtClean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.Do </a:t>
            </a:r>
            <a:r>
              <a:rPr lang="en-US" sz="2000" b="1" dirty="0">
                <a:solidFill>
                  <a:srgbClr val="F11B2A"/>
                </a:solidFill>
                <a:latin typeface="Times New Roman" pitchFamily="18" charset="0"/>
                <a:cs typeface="Times New Roman" pitchFamily="18" charset="0"/>
              </a:rPr>
              <a:t>you think that applied new music teaching methods have improved your child’s physical well-being?</a:t>
            </a:r>
            <a:endParaRPr lang="lt-LT" sz="2000" b="1" dirty="0">
              <a:solidFill>
                <a:srgbClr val="F11B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2420889"/>
            <a:ext cx="6192687" cy="331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1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</TotalTime>
  <Words>166</Words>
  <Application>Microsoft Office PowerPoint</Application>
  <PresentationFormat>Demonstracija ekrane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Austin</vt:lpstr>
      <vt:lpstr>Evaluation survey of Erasmus+ project  "Music is a common language"  for parents</vt:lpstr>
      <vt:lpstr>1.How old is your child?</vt:lpstr>
      <vt:lpstr>2.How do you evaluate your child's involvement in the project?</vt:lpstr>
      <vt:lpstr>3.Do you think that different teaching methods and attractive activities make educational process more interesting and exciting for children?</vt:lpstr>
      <vt:lpstr>4.Do you think that this project gave the children with special needs opportunities to become more involved in the educational process?</vt:lpstr>
      <vt:lpstr>5.Do you think that your child's emotional background improved during the project?</vt:lpstr>
      <vt:lpstr>6.Do you think that your child's social behavior improved during the project?</vt:lpstr>
      <vt:lpstr>7.Do you think that applied music teaching methods and activities improved your child's creativity, confidence, self-esteem?</vt:lpstr>
      <vt:lpstr>8.Do you think that applied new music teaching methods have improved your child’s physical well-being?</vt:lpstr>
      <vt:lpstr>9.Do you think that teachers' participation in the project and professional development positively affect the quality of education in the school?</vt:lpstr>
      <vt:lpstr>10.Do you think that participating in the project has made the school more attractive and popular?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survey of project "Music is a common language" for parents</dc:title>
  <dc:creator>PC</dc:creator>
  <cp:lastModifiedBy>PC</cp:lastModifiedBy>
  <cp:revision>18</cp:revision>
  <dcterms:created xsi:type="dcterms:W3CDTF">2021-01-25T13:33:29Z</dcterms:created>
  <dcterms:modified xsi:type="dcterms:W3CDTF">2021-01-27T11:51:51Z</dcterms:modified>
</cp:coreProperties>
</file>