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4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95" r:id="rId19"/>
    <p:sldId id="269" r:id="rId20"/>
    <p:sldId id="270" r:id="rId21"/>
    <p:sldId id="271" r:id="rId22"/>
    <p:sldId id="272" r:id="rId23"/>
    <p:sldId id="273" r:id="rId24"/>
    <p:sldId id="294" r:id="rId25"/>
    <p:sldId id="274" r:id="rId26"/>
    <p:sldId id="276" r:id="rId27"/>
    <p:sldId id="275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6" r:id="rId44"/>
    <p:sldId id="292" r:id="rId45"/>
    <p:sldId id="293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47F55A52-E4B4-8E44-A719-4CCA9B8BEF6D}">
          <p14:sldIdLst>
            <p14:sldId id="256"/>
            <p14:sldId id="257"/>
          </p14:sldIdLst>
        </p14:section>
        <p14:section name="Summary Section" id="{DF970932-5E9D-B242-B19C-D2AB31C25C0A}">
          <p14:sldIdLst>
            <p14:sldId id="258"/>
          </p14:sldIdLst>
        </p14:section>
        <p14:section name="Section 1" id="{4CA201BD-3F7F-664B-B069-936990B246CB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  <p14:section name="Section 2" id="{12117E84-84B0-1A42-A40F-9F7818915519}">
          <p14:sldIdLst>
            <p14:sldId id="267"/>
            <p14:sldId id="268"/>
            <p14:sldId id="295"/>
            <p14:sldId id="269"/>
            <p14:sldId id="270"/>
            <p14:sldId id="271"/>
            <p14:sldId id="272"/>
            <p14:sldId id="273"/>
            <p14:sldId id="294"/>
            <p14:sldId id="274"/>
            <p14:sldId id="276"/>
            <p14:sldId id="275"/>
          </p14:sldIdLst>
        </p14:section>
        <p14:section name="Section 3" id="{2EC070B0-984C-BA4E-B9AC-8C3CF193728F}">
          <p14:sldIdLst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Section 4" id="{203138F7-8D7C-CD4C-9FA7-8CBB1387B091}">
          <p14:sldIdLst>
            <p14:sldId id="287"/>
            <p14:sldId id="288"/>
            <p14:sldId id="289"/>
            <p14:sldId id="290"/>
            <p14:sldId id="291"/>
            <p14:sldId id="296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F110E-CCF2-8840-B22A-1E82C6D079B2}" v="11" dt="2026-01-27T14:58:49.42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slide" Target="slide34.xml"/><Relationship Id="rId4" Type="http://schemas.openxmlformats.org/officeDocument/2006/relationships/image" Target="../media/image5.png"/><Relationship Id="rId9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.jpg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10.jpg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11.jpg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12.jpg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13.jpg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hand to his mouth&#10;&#10;AI-generated content may be incorrect.">
            <a:extLst>
              <a:ext uri="{FF2B5EF4-FFF2-40B4-BE49-F238E27FC236}">
                <a16:creationId xmlns:a16="http://schemas.microsoft.com/office/drawing/2014/main" id="{B4F82BAB-95F8-532E-1AB6-C2DD3BFE8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2002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14.jpg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15.jpg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16.jpg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17.jpg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18.jpg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speech bubbles with question marks&#10;&#10;AI-generated content may be incorrect.">
            <a:extLst>
              <a:ext uri="{FF2B5EF4-FFF2-40B4-BE49-F238E27FC236}">
                <a16:creationId xmlns:a16="http://schemas.microsoft.com/office/drawing/2014/main" id="{18D8295F-F253-2404-8580-6EDA6BBEA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  <p:pic>
        <p:nvPicPr>
          <p:cNvPr id="4" name="Picture 3" descr="A white circle with white text&#10;&#10;AI-generated content may be incorrect.">
            <a:extLst>
              <a:ext uri="{FF2B5EF4-FFF2-40B4-BE49-F238E27FC236}">
                <a16:creationId xmlns:a16="http://schemas.microsoft.com/office/drawing/2014/main" id="{CE6618B7-0D99-879E-B022-CF4315512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445" y="8543858"/>
            <a:ext cx="4658588" cy="4208316"/>
          </a:xfrm>
          <a:prstGeom prst="rect">
            <a:avLst/>
          </a:prstGeom>
        </p:spPr>
      </p:pic>
      <p:pic>
        <p:nvPicPr>
          <p:cNvPr id="5" name="Picture 4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93373A2C-3F63-E4A5-7F69-72B9D5BAC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81" y="8543858"/>
            <a:ext cx="4658588" cy="4208316"/>
          </a:xfrm>
          <a:prstGeom prst="rect">
            <a:avLst/>
          </a:prstGeom>
        </p:spPr>
      </p:pic>
      <p:pic>
        <p:nvPicPr>
          <p:cNvPr id="6" name="Picture 5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7DC183DD-6988-E2CE-986E-4295BE2C4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6984" y="8217334"/>
            <a:ext cx="5197018" cy="46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3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19.jpg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21.jpg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20.jpg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22.jpg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3.jpg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24.jpg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25.jpg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26.jpg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27.jpg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3.jpg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" name="Summary Zoom 1">
                <a:extLst>
                  <a:ext uri="{FF2B5EF4-FFF2-40B4-BE49-F238E27FC236}">
                    <a16:creationId xmlns:a16="http://schemas.microsoft.com/office/drawing/2014/main" id="{7981012A-C3E3-F576-BA72-4C006D241B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0377717"/>
                  </p:ext>
                </p:extLst>
              </p:nvPr>
            </p:nvGraphicFramePr>
            <p:xfrm>
              <a:off x="3112090" y="1928430"/>
              <a:ext cx="18159820" cy="12106546"/>
            </p:xfrm>
            <a:graphic>
              <a:graphicData uri="http://schemas.microsoft.com/office/powerpoint/2016/summaryzoom">
                <psuz:summaryZm>
                  <psuz:summaryZmObj sectionId="{4CA201BD-3F7F-664B-B069-936990B246CB}">
                    <psuz:zmPr id="{D0632082-32E7-3147-9A11-700F5B6E607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54767" y="1303345"/>
                          <a:ext cx="8171919" cy="4596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2117E84-84B0-1A42-A40F-9F7818915519}">
                    <psuz:zmPr id="{B3A3E03F-F85C-AD49-8F59-F03B861D06B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33133" y="1303345"/>
                          <a:ext cx="8171919" cy="4596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EC070B0-984C-BA4E-B9AC-8C3CF193728F}">
                    <psuz:zmPr id="{9C63391E-7D6B-7943-96DF-97E7425ECE2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54767" y="6206496"/>
                          <a:ext cx="8171919" cy="4596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03138F7-8D7C-CD4C-9FA7-8CBB1387B091}">
                    <psuz:zmPr id="{45663A95-A462-2D4F-8D10-4C85C26253C0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33133" y="6206496"/>
                          <a:ext cx="8171919" cy="4596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" name="Summary Zoom 1">
                <a:extLst>
                  <a:ext uri="{FF2B5EF4-FFF2-40B4-BE49-F238E27FC236}">
                    <a16:creationId xmlns:a16="http://schemas.microsoft.com/office/drawing/2014/main" id="{7981012A-C3E3-F576-BA72-4C006D241B8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112090" y="1928430"/>
                <a:ext cx="18159820" cy="12106546"/>
                <a:chOff x="3112090" y="1928430"/>
                <a:chExt cx="18159820" cy="12106546"/>
              </a:xfrm>
            </p:grpSpPr>
            <p:pic>
              <p:nvPicPr>
                <p:cNvPr id="3" name="Picture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66857" y="3231775"/>
                  <a:ext cx="8171919" cy="45967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345223" y="3231775"/>
                  <a:ext cx="8171919" cy="45967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Picture 5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66857" y="8134926"/>
                  <a:ext cx="8171919" cy="45967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45223" y="8134926"/>
                  <a:ext cx="8171919" cy="45967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28.jpg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29.jpg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white text&#10;&#10;AI-generated content may be incorrect.">
            <a:extLst>
              <a:ext uri="{FF2B5EF4-FFF2-40B4-BE49-F238E27FC236}">
                <a16:creationId xmlns:a16="http://schemas.microsoft.com/office/drawing/2014/main" id="{F85EAAFA-F5AB-8A60-7E9B-A999DCF1B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23" y="8195554"/>
            <a:ext cx="5145956" cy="4648578"/>
          </a:xfrm>
          <a:prstGeom prst="rect">
            <a:avLst/>
          </a:prstGeom>
        </p:spPr>
      </p:pic>
      <p:pic>
        <p:nvPicPr>
          <p:cNvPr id="3" name="Picture 2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A2E244B1-9CA9-20B0-1FCA-BFEFF3922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59" y="8195554"/>
            <a:ext cx="5145956" cy="4648578"/>
          </a:xfrm>
          <a:prstGeom prst="rect">
            <a:avLst/>
          </a:prstGeom>
        </p:spPr>
      </p:pic>
      <p:pic>
        <p:nvPicPr>
          <p:cNvPr id="4" name="Picture 3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3F19F61F-0054-496C-3961-B2C898F9E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433" y="7818146"/>
            <a:ext cx="5740715" cy="5185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30.jpg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31.jpg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32.jpg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33.jpg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34.jpg" descr="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white text&#10;&#10;AI-generated content may be incorrect.">
            <a:extLst>
              <a:ext uri="{FF2B5EF4-FFF2-40B4-BE49-F238E27FC236}">
                <a16:creationId xmlns:a16="http://schemas.microsoft.com/office/drawing/2014/main" id="{28A12D30-E999-CB0D-7EF2-4B159D4EF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23" y="8195554"/>
            <a:ext cx="5145956" cy="4648578"/>
          </a:xfrm>
          <a:prstGeom prst="rect">
            <a:avLst/>
          </a:prstGeom>
        </p:spPr>
      </p:pic>
      <p:pic>
        <p:nvPicPr>
          <p:cNvPr id="3" name="Picture 2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984134A5-CEA9-9ACD-5DB8-83F8725D3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59" y="8195554"/>
            <a:ext cx="5145956" cy="4648578"/>
          </a:xfrm>
          <a:prstGeom prst="rect">
            <a:avLst/>
          </a:prstGeom>
        </p:spPr>
      </p:pic>
      <p:pic>
        <p:nvPicPr>
          <p:cNvPr id="4" name="Picture 3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B5312178-5A0B-3BCF-9150-CA9D21DD9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433" y="7818146"/>
            <a:ext cx="5740715" cy="5185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35.jpg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 with white text&#10;&#10;AI-generated content may be incorrect.">
            <a:extLst>
              <a:ext uri="{FF2B5EF4-FFF2-40B4-BE49-F238E27FC236}">
                <a16:creationId xmlns:a16="http://schemas.microsoft.com/office/drawing/2014/main" id="{CB1A0979-85FA-6A90-E751-178BEA6EB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elf-regulation&#10;&#10;AI-generated content may be incorrect.">
            <a:extLst>
              <a:ext uri="{FF2B5EF4-FFF2-40B4-BE49-F238E27FC236}">
                <a16:creationId xmlns:a16="http://schemas.microsoft.com/office/drawing/2014/main" id="{60DA3206-8C50-3028-8A08-18B714166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7780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4.jpg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37.jpg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40.jpg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5.jpg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6.jpg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7.jpg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8.jpg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9.jpg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white text&#10;&#10;AI-generated content may be incorrect.">
            <a:extLst>
              <a:ext uri="{FF2B5EF4-FFF2-40B4-BE49-F238E27FC236}">
                <a16:creationId xmlns:a16="http://schemas.microsoft.com/office/drawing/2014/main" id="{56DA8860-FF58-81AA-37D4-EE206D496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23" y="8195554"/>
            <a:ext cx="5145956" cy="4648578"/>
          </a:xfrm>
          <a:prstGeom prst="rect">
            <a:avLst/>
          </a:prstGeom>
        </p:spPr>
      </p:pic>
      <p:pic>
        <p:nvPicPr>
          <p:cNvPr id="3" name="Picture 2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24C1C203-4520-3E2A-74AE-E07924505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59" y="8195554"/>
            <a:ext cx="5145956" cy="4648578"/>
          </a:xfrm>
          <a:prstGeom prst="rect">
            <a:avLst/>
          </a:prstGeom>
        </p:spPr>
      </p:pic>
      <p:pic>
        <p:nvPicPr>
          <p:cNvPr id="4" name="Picture 3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7159C475-EB6E-1CBB-225C-51CB0236A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433" y="7818146"/>
            <a:ext cx="5740715" cy="5185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8051cc4-3de3-4a0a-bc08-9c8abd0f644c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E1E965C6EC5B498E015A78AFDF4896" ma:contentTypeVersion="12" ma:contentTypeDescription="Create a new document." ma:contentTypeScope="" ma:versionID="18354c97fc0dc5b0b7d75d1fe36e3d7b">
  <xsd:schema xmlns:xsd="http://www.w3.org/2001/XMLSchema" xmlns:xs="http://www.w3.org/2001/XMLSchema" xmlns:p="http://schemas.microsoft.com/office/2006/metadata/properties" xmlns:ns2="1e3c79ce-3248-4a1d-8a7e-6d3297b45b02" xmlns:ns3="2683bbbc-1da1-41b6-9a11-0fbde9894463" xmlns:ns4="4bb30b47-269b-495c-ba05-0d643e75a20b" targetNamespace="http://schemas.microsoft.com/office/2006/metadata/properties" ma:root="true" ma:fieldsID="242719ef1a3825c5baf0d899ef62feea" ns2:_="" ns3:_="" ns4:_="">
    <xsd:import namespace="1e3c79ce-3248-4a1d-8a7e-6d3297b45b02"/>
    <xsd:import namespace="2683bbbc-1da1-41b6-9a11-0fbde9894463"/>
    <xsd:import namespace="4bb30b47-269b-495c-ba05-0d643e75a20b"/>
    <xsd:element name="properties">
      <xsd:complexType>
        <xsd:sequence>
          <xsd:element name="documentManagement">
            <xsd:complexType>
              <xsd:all>
                <xsd:element ref="ns2:Sensi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79ce-3248-4a1d-8a7e-6d3297b45b02" elementFormDefault="qualified">
    <xsd:import namespace="http://schemas.microsoft.com/office/2006/documentManagement/types"/>
    <xsd:import namespace="http://schemas.microsoft.com/office/infopath/2007/PartnerControls"/>
    <xsd:element name="Sensitivity" ma:index="8" nillable="true" ma:displayName="Sensitivity" ma:default="Official" ma:format="Dropdown" ma:internalName="Sensitivity">
      <xsd:simpleType>
        <xsd:restriction base="dms:Choice">
          <xsd:enumeration value="Public"/>
          <xsd:enumeration value="Official"/>
          <xsd:enumeration value="Official-Sensiti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3bbbc-1da1-41b6-9a11-0fbde9894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8051cc4-3de3-4a0a-bc08-9c8abd0f6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30b47-269b-495c-ba05-0d643e75a20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ad4e175-08a5-436c-a65a-d3d3f8cec0a7}" ma:internalName="TaxCatchAll" ma:showField="CatchAllData" ma:web="4bb30b47-269b-495c-ba05-0d643e75a2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1e3c79ce-3248-4a1d-8a7e-6d3297b45b02">Official</Sensitivity>
    <lcf76f155ced4ddcb4097134ff3c332f xmlns="2683bbbc-1da1-41b6-9a11-0fbde9894463">
      <Terms xmlns="http://schemas.microsoft.com/office/infopath/2007/PartnerControls"/>
    </lcf76f155ced4ddcb4097134ff3c332f>
    <TaxCatchAll xmlns="4bb30b47-269b-495c-ba05-0d643e75a20b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1D4D6D-3D33-4EC6-A7E6-D5AC7FBA36FD}"/>
</file>

<file path=customXml/itemProps2.xml><?xml version="1.0" encoding="utf-8"?>
<ds:datastoreItem xmlns:ds="http://schemas.openxmlformats.org/officeDocument/2006/customXml" ds:itemID="{C0127C40-F223-4938-BF99-88DE807D57FE}"/>
</file>

<file path=customXml/itemProps3.xml><?xml version="1.0" encoding="utf-8"?>
<ds:datastoreItem xmlns:ds="http://schemas.openxmlformats.org/officeDocument/2006/customXml" ds:itemID="{9904A99A-ED64-464E-A59A-0F17B0E46C39}">
  <ds:schemaRefs>
    <ds:schemaRef ds:uri="http://schemas.microsoft.com/office/2006/metadata/properties"/>
    <ds:schemaRef ds:uri="http://schemas.microsoft.com/office/infopath/2007/PartnerControls"/>
    <ds:schemaRef ds:uri="163d959e-0b0d-454f-bd35-e332febac85b"/>
    <ds:schemaRef ds:uri="33c083d0-4022-44da-8d7c-ba0bb50ea178"/>
    <ds:schemaRef ds:uri="1e3c79ce-3248-4a1d-8a7e-6d3297b45b02"/>
  </ds:schemaRefs>
</ds:datastoreItem>
</file>

<file path=customXml/itemProps4.xml><?xml version="1.0" encoding="utf-8"?>
<ds:datastoreItem xmlns:ds="http://schemas.openxmlformats.org/officeDocument/2006/customXml" ds:itemID="{C6D6C919-8F4B-4D4A-8A21-DEF99C6A9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0</Words>
  <Application>Microsoft Office PowerPoint</Application>
  <PresentationFormat>Custom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Pooky Knightsmith</cp:lastModifiedBy>
  <cp:revision>3</cp:revision>
  <dcterms:modified xsi:type="dcterms:W3CDTF">2026-03-10T14:16:11Z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0x010100D2E1E965C6EC5B498E015A78AFDF4896</vt:lpwstr>
  </property>
  <property fmtid="{D5CDD505-2E9C-101B-9397-08002B2CF9AE}" pid="3" name="MSIP_Label_9df5459b-1e7a-4bab-a1e2-9c68d7be2220_Enabled">
    <vt:lpwstr>True</vt:lpwstr>
  </property>
  <property fmtid="{D5CDD505-2E9C-101B-9397-08002B2CF9AE}" pid="4" name="MSIP_Label_9df5459b-1e7a-4bab-a1e2-9c68d7be2220_SiteId">
    <vt:lpwstr>bd2e1df6-8d5a-4867-a647-487c2a7402de</vt:lpwstr>
  </property>
  <property fmtid="{D5CDD505-2E9C-101B-9397-08002B2CF9AE}" pid="5" name="MSIP_Label_9df5459b-1e7a-4bab-a1e2-9c68d7be2220_SetDate">
    <vt:lpwstr>2026-02-03T16:37:31Z</vt:lpwstr>
  </property>
  <property fmtid="{D5CDD505-2E9C-101B-9397-08002B2CF9AE}" pid="6" name="MSIP_Label_9df5459b-1e7a-4bab-a1e2-9c68d7be2220_Name">
    <vt:lpwstr>Official</vt:lpwstr>
  </property>
  <property fmtid="{D5CDD505-2E9C-101B-9397-08002B2CF9AE}" pid="7" name="MSIP_Label_9df5459b-1e7a-4bab-a1e2-9c68d7be2220_ActionId">
    <vt:lpwstr>19a4a211-d418-4697-bbee-feb197ac6151</vt:lpwstr>
  </property>
  <property fmtid="{D5CDD505-2E9C-101B-9397-08002B2CF9AE}" pid="8" name="MSIP_Label_9df5459b-1e7a-4bab-a1e2-9c68d7be2220_Removed">
    <vt:lpwstr>False</vt:lpwstr>
  </property>
  <property fmtid="{D5CDD505-2E9C-101B-9397-08002B2CF9AE}" pid="9" name="MSIP_Label_9df5459b-1e7a-4bab-a1e2-9c68d7be2220_Extended_MSFT_Method">
    <vt:lpwstr>Standard</vt:lpwstr>
  </property>
  <property fmtid="{D5CDD505-2E9C-101B-9397-08002B2CF9AE}" pid="10" name="Sensitivity">
    <vt:lpwstr>Official</vt:lpwstr>
  </property>
</Properties>
</file>