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15"/>
  </p:notesMasterIdLst>
  <p:sldIdLst>
    <p:sldId id="350" r:id="rId6"/>
    <p:sldId id="332" r:id="rId7"/>
    <p:sldId id="339" r:id="rId8"/>
    <p:sldId id="345" r:id="rId9"/>
    <p:sldId id="346" r:id="rId10"/>
    <p:sldId id="331" r:id="rId11"/>
    <p:sldId id="340" r:id="rId12"/>
    <p:sldId id="316" r:id="rId13"/>
    <p:sldId id="336" r:id="rId14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8B524E-B181-8757-1BA6-F2893E6932A6}" name="Crosbie, Lisa" initials="CL" userId="S::lisa.crosbie@dumgal.gov.uk::c4ce104a-5ece-48df-ba28-ee98bc1b47ff" providerId="AD"/>
  <p188:author id="{2DCAC896-FDEB-CE6D-3350-BA3E0C25D779}" name="ajdratchford@dundee.ac.uk" initials="aj" userId="S::urn:spo:guest#ajdratchford@dundee.ac.uk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E0DEF5-C2CE-4986-8780-16C15F77F98B}" v="4" dt="2026-06-17T12:56:15.349"/>
    <p1510:client id="{08E5078C-AB35-BED7-6391-5BB3F91B777A}" v="16" dt="2026-06-17T12:58:19.419"/>
    <p1510:client id="{2515B20C-C99C-49F7-A6FB-5E15354833D1}" v="3" dt="2026-06-17T11:46:03.786"/>
    <p1510:client id="{91767A43-027E-4358-A3A4-87F3124DFF94}" v="3" dt="2026-06-18T10:52:30.060"/>
    <p1510:client id="{AEC10F0A-C06D-4AFE-A342-9670FF404812}" v="2" dt="2026-06-18T09:14:12.5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ill, Diann" userId="S::diann.neill@dumgal.gov.uk::33d8f975-74a2-4fb9-8c89-9e6161b901ff" providerId="AD" clId="Web-{270B19FD-CCA7-BABB-7D61-D04E3D387480}"/>
    <pc:docChg chg="modSld">
      <pc:chgData name="Neill, Diann" userId="S::diann.neill@dumgal.gov.uk::33d8f975-74a2-4fb9-8c89-9e6161b901ff" providerId="AD" clId="Web-{270B19FD-CCA7-BABB-7D61-D04E3D387480}" dt="2026-06-02T11:10:15.903" v="360"/>
      <pc:docMkLst>
        <pc:docMk/>
      </pc:docMkLst>
      <pc:sldChg chg="modNotes">
        <pc:chgData name="Neill, Diann" userId="S::diann.neill@dumgal.gov.uk::33d8f975-74a2-4fb9-8c89-9e6161b901ff" providerId="AD" clId="Web-{270B19FD-CCA7-BABB-7D61-D04E3D387480}" dt="2026-06-02T11:06:26.474" v="6"/>
        <pc:sldMkLst>
          <pc:docMk/>
          <pc:sldMk cId="358989685" sldId="265"/>
        </pc:sldMkLst>
      </pc:sldChg>
      <pc:sldChg chg="modNotes">
        <pc:chgData name="Neill, Diann" userId="S::diann.neill@dumgal.gov.uk::33d8f975-74a2-4fb9-8c89-9e6161b901ff" providerId="AD" clId="Web-{270B19FD-CCA7-BABB-7D61-D04E3D387480}" dt="2026-06-02T11:09:05.463" v="357"/>
        <pc:sldMkLst>
          <pc:docMk/>
          <pc:sldMk cId="2066698545" sldId="316"/>
        </pc:sldMkLst>
      </pc:sldChg>
      <pc:sldChg chg="modNotes">
        <pc:chgData name="Neill, Diann" userId="S::diann.neill@dumgal.gov.uk::33d8f975-74a2-4fb9-8c89-9e6161b901ff" providerId="AD" clId="Web-{270B19FD-CCA7-BABB-7D61-D04E3D387480}" dt="2026-06-02T11:10:15.903" v="360"/>
        <pc:sldMkLst>
          <pc:docMk/>
          <pc:sldMk cId="4159996588" sldId="324"/>
        </pc:sldMkLst>
      </pc:sldChg>
      <pc:sldChg chg="modNotes">
        <pc:chgData name="Neill, Diann" userId="S::diann.neill@dumgal.gov.uk::33d8f975-74a2-4fb9-8c89-9e6161b901ff" providerId="AD" clId="Web-{270B19FD-CCA7-BABB-7D61-D04E3D387480}" dt="2026-06-02T11:10:12.700" v="359"/>
        <pc:sldMkLst>
          <pc:docMk/>
          <pc:sldMk cId="858926644" sldId="325"/>
        </pc:sldMkLst>
      </pc:sldChg>
      <pc:sldChg chg="modNotes">
        <pc:chgData name="Neill, Diann" userId="S::diann.neill@dumgal.gov.uk::33d8f975-74a2-4fb9-8c89-9e6161b901ff" providerId="AD" clId="Web-{270B19FD-CCA7-BABB-7D61-D04E3D387480}" dt="2026-06-02T11:07:38.179" v="238"/>
        <pc:sldMkLst>
          <pc:docMk/>
          <pc:sldMk cId="2901598187" sldId="327"/>
        </pc:sldMkLst>
      </pc:sldChg>
      <pc:sldChg chg="modNotes">
        <pc:chgData name="Neill, Diann" userId="S::diann.neill@dumgal.gov.uk::33d8f975-74a2-4fb9-8c89-9e6161b901ff" providerId="AD" clId="Web-{270B19FD-CCA7-BABB-7D61-D04E3D387480}" dt="2026-06-02T11:07:53.117" v="242"/>
        <pc:sldMkLst>
          <pc:docMk/>
          <pc:sldMk cId="1311292973" sldId="328"/>
        </pc:sldMkLst>
      </pc:sldChg>
      <pc:sldChg chg="modNotes">
        <pc:chgData name="Neill, Diann" userId="S::diann.neill@dumgal.gov.uk::33d8f975-74a2-4fb9-8c89-9e6161b901ff" providerId="AD" clId="Web-{270B19FD-CCA7-BABB-7D61-D04E3D387480}" dt="2026-06-02T11:08:48.963" v="321"/>
        <pc:sldMkLst>
          <pc:docMk/>
          <pc:sldMk cId="2802659944" sldId="331"/>
        </pc:sldMkLst>
      </pc:sldChg>
      <pc:sldChg chg="modNotes">
        <pc:chgData name="Neill, Diann" userId="S::diann.neill@dumgal.gov.uk::33d8f975-74a2-4fb9-8c89-9e6161b901ff" providerId="AD" clId="Web-{270B19FD-CCA7-BABB-7D61-D04E3D387480}" dt="2026-06-02T11:08:24.384" v="250"/>
        <pc:sldMkLst>
          <pc:docMk/>
          <pc:sldMk cId="2127973571" sldId="332"/>
        </pc:sldMkLst>
      </pc:sldChg>
      <pc:sldChg chg="modNotes">
        <pc:chgData name="Neill, Diann" userId="S::diann.neill@dumgal.gov.uk::33d8f975-74a2-4fb9-8c89-9e6161b901ff" providerId="AD" clId="Web-{270B19FD-CCA7-BABB-7D61-D04E3D387480}" dt="2026-06-02T11:07:25.742" v="236"/>
        <pc:sldMkLst>
          <pc:docMk/>
          <pc:sldMk cId="4186192494" sldId="335"/>
        </pc:sldMkLst>
      </pc:sldChg>
      <pc:sldChg chg="modNotes">
        <pc:chgData name="Neill, Diann" userId="S::diann.neill@dumgal.gov.uk::33d8f975-74a2-4fb9-8c89-9e6161b901ff" providerId="AD" clId="Web-{270B19FD-CCA7-BABB-7D61-D04E3D387480}" dt="2026-06-02T11:08:36.056" v="317"/>
        <pc:sldMkLst>
          <pc:docMk/>
          <pc:sldMk cId="584650907" sldId="339"/>
        </pc:sldMkLst>
      </pc:sldChg>
      <pc:sldChg chg="modNotes">
        <pc:chgData name="Neill, Diann" userId="S::diann.neill@dumgal.gov.uk::33d8f975-74a2-4fb9-8c89-9e6161b901ff" providerId="AD" clId="Web-{270B19FD-CCA7-BABB-7D61-D04E3D387480}" dt="2026-06-02T11:08:56.229" v="322"/>
        <pc:sldMkLst>
          <pc:docMk/>
          <pc:sldMk cId="3405209273" sldId="340"/>
        </pc:sldMkLst>
      </pc:sldChg>
      <pc:sldChg chg="modNotes">
        <pc:chgData name="Neill, Diann" userId="S::diann.neill@dumgal.gov.uk::33d8f975-74a2-4fb9-8c89-9e6161b901ff" providerId="AD" clId="Web-{270B19FD-CCA7-BABB-7D61-D04E3D387480}" dt="2026-06-02T11:07:46.633" v="240"/>
        <pc:sldMkLst>
          <pc:docMk/>
          <pc:sldMk cId="50414754" sldId="342"/>
        </pc:sldMkLst>
      </pc:sldChg>
      <pc:sldChg chg="modNotes">
        <pc:chgData name="Neill, Diann" userId="S::diann.neill@dumgal.gov.uk::33d8f975-74a2-4fb9-8c89-9e6161b901ff" providerId="AD" clId="Web-{270B19FD-CCA7-BABB-7D61-D04E3D387480}" dt="2026-06-02T11:07:57.117" v="244"/>
        <pc:sldMkLst>
          <pc:docMk/>
          <pc:sldMk cId="535695951" sldId="343"/>
        </pc:sldMkLst>
      </pc:sldChg>
      <pc:sldChg chg="modNotes">
        <pc:chgData name="Neill, Diann" userId="S::diann.neill@dumgal.gov.uk::33d8f975-74a2-4fb9-8c89-9e6161b901ff" providerId="AD" clId="Web-{270B19FD-CCA7-BABB-7D61-D04E3D387480}" dt="2026-06-02T11:07:42.508" v="239"/>
        <pc:sldMkLst>
          <pc:docMk/>
          <pc:sldMk cId="2547798032" sldId="344"/>
        </pc:sldMkLst>
      </pc:sldChg>
      <pc:sldChg chg="modNotes">
        <pc:chgData name="Neill, Diann" userId="S::diann.neill@dumgal.gov.uk::33d8f975-74a2-4fb9-8c89-9e6161b901ff" providerId="AD" clId="Web-{270B19FD-CCA7-BABB-7D61-D04E3D387480}" dt="2026-06-02T11:08:40.931" v="318"/>
        <pc:sldMkLst>
          <pc:docMk/>
          <pc:sldMk cId="3047046483" sldId="345"/>
        </pc:sldMkLst>
      </pc:sldChg>
      <pc:sldChg chg="modNotes">
        <pc:chgData name="Neill, Diann" userId="S::diann.neill@dumgal.gov.uk::33d8f975-74a2-4fb9-8c89-9e6161b901ff" providerId="AD" clId="Web-{270B19FD-CCA7-BABB-7D61-D04E3D387480}" dt="2026-06-02T11:08:45.088" v="319"/>
        <pc:sldMkLst>
          <pc:docMk/>
          <pc:sldMk cId="1699663151" sldId="346"/>
        </pc:sldMkLst>
      </pc:sldChg>
      <pc:sldChg chg="modNotes">
        <pc:chgData name="Neill, Diann" userId="S::diann.neill@dumgal.gov.uk::33d8f975-74a2-4fb9-8c89-9e6161b901ff" providerId="AD" clId="Web-{270B19FD-CCA7-BABB-7D61-D04E3D387480}" dt="2026-06-02T11:08:03.649" v="245"/>
        <pc:sldMkLst>
          <pc:docMk/>
          <pc:sldMk cId="3603633950" sldId="348"/>
        </pc:sldMkLst>
      </pc:sldChg>
      <pc:sldChg chg="modNotes">
        <pc:chgData name="Neill, Diann" userId="S::diann.neill@dumgal.gov.uk::33d8f975-74a2-4fb9-8c89-9e6161b901ff" providerId="AD" clId="Web-{270B19FD-CCA7-BABB-7D61-D04E3D387480}" dt="2026-06-02T11:08:13.243" v="247"/>
        <pc:sldMkLst>
          <pc:docMk/>
          <pc:sldMk cId="2673278239" sldId="349"/>
        </pc:sldMkLst>
      </pc:sldChg>
      <pc:sldChg chg="modNotes">
        <pc:chgData name="Neill, Diann" userId="S::diann.neill@dumgal.gov.uk::33d8f975-74a2-4fb9-8c89-9e6161b901ff" providerId="AD" clId="Web-{270B19FD-CCA7-BABB-7D61-D04E3D387480}" dt="2026-06-02T11:08:21.103" v="249"/>
        <pc:sldMkLst>
          <pc:docMk/>
          <pc:sldMk cId="1856135238" sldId="350"/>
        </pc:sldMkLst>
      </pc:sldChg>
      <pc:sldChg chg="modNotes">
        <pc:chgData name="Neill, Diann" userId="S::diann.neill@dumgal.gov.uk::33d8f975-74a2-4fb9-8c89-9e6161b901ff" providerId="AD" clId="Web-{270B19FD-CCA7-BABB-7D61-D04E3D387480}" dt="2026-06-02T11:07:31.695" v="237"/>
        <pc:sldMkLst>
          <pc:docMk/>
          <pc:sldMk cId="4151283108" sldId="351"/>
        </pc:sldMkLst>
      </pc:sldChg>
    </pc:docChg>
  </pc:docChgLst>
  <pc:docChgLst>
    <pc:chgData name="Ratchford, Alexander" userId="e5aaf331-4cf6-4fea-a914-bbf197cdffc6" providerId="ADAL" clId="{ACCD2400-818D-4CE7-BD94-0A8542F0C94F}"/>
    <pc:docChg chg="modSld">
      <pc:chgData name="Ratchford, Alexander" userId="e5aaf331-4cf6-4fea-a914-bbf197cdffc6" providerId="ADAL" clId="{ACCD2400-818D-4CE7-BD94-0A8542F0C94F}" dt="2026-06-17T12:56:21.266" v="11" actId="1076"/>
      <pc:docMkLst>
        <pc:docMk/>
      </pc:docMkLst>
      <pc:sldChg chg="modSp mod">
        <pc:chgData name="Ratchford, Alexander" userId="e5aaf331-4cf6-4fea-a914-bbf197cdffc6" providerId="ADAL" clId="{ACCD2400-818D-4CE7-BD94-0A8542F0C94F}" dt="2026-06-17T12:45:57.761" v="2" actId="1076"/>
        <pc:sldMkLst>
          <pc:docMk/>
          <pc:sldMk cId="2901598187" sldId="327"/>
        </pc:sldMkLst>
        <pc:picChg chg="mod">
          <ac:chgData name="Ratchford, Alexander" userId="e5aaf331-4cf6-4fea-a914-bbf197cdffc6" providerId="ADAL" clId="{ACCD2400-818D-4CE7-BD94-0A8542F0C94F}" dt="2026-06-17T12:45:57.761" v="2" actId="1076"/>
          <ac:picMkLst>
            <pc:docMk/>
            <pc:sldMk cId="2901598187" sldId="327"/>
            <ac:picMk id="4" creationId="{1FF01BCC-A9C1-D833-5B40-A8624AD8DF56}"/>
          </ac:picMkLst>
        </pc:picChg>
      </pc:sldChg>
      <pc:sldChg chg="modSp mod">
        <pc:chgData name="Ratchford, Alexander" userId="e5aaf331-4cf6-4fea-a914-bbf197cdffc6" providerId="ADAL" clId="{ACCD2400-818D-4CE7-BD94-0A8542F0C94F}" dt="2026-06-17T12:50:06.694" v="6" actId="1076"/>
        <pc:sldMkLst>
          <pc:docMk/>
          <pc:sldMk cId="535695951" sldId="343"/>
        </pc:sldMkLst>
        <pc:picChg chg="mod">
          <ac:chgData name="Ratchford, Alexander" userId="e5aaf331-4cf6-4fea-a914-bbf197cdffc6" providerId="ADAL" clId="{ACCD2400-818D-4CE7-BD94-0A8542F0C94F}" dt="2026-06-17T12:50:06.694" v="6" actId="1076"/>
          <ac:picMkLst>
            <pc:docMk/>
            <pc:sldMk cId="535695951" sldId="343"/>
            <ac:picMk id="3" creationId="{4BB11749-999A-26E0-A48B-1CAD8FBD32D9}"/>
          </ac:picMkLst>
        </pc:picChg>
      </pc:sldChg>
      <pc:sldChg chg="modSp mod">
        <pc:chgData name="Ratchford, Alexander" userId="e5aaf331-4cf6-4fea-a914-bbf197cdffc6" providerId="ADAL" clId="{ACCD2400-818D-4CE7-BD94-0A8542F0C94F}" dt="2026-06-17T12:53:29.455" v="8" actId="14100"/>
        <pc:sldMkLst>
          <pc:docMk/>
          <pc:sldMk cId="3603633950" sldId="348"/>
        </pc:sldMkLst>
        <pc:picChg chg="mod">
          <ac:chgData name="Ratchford, Alexander" userId="e5aaf331-4cf6-4fea-a914-bbf197cdffc6" providerId="ADAL" clId="{ACCD2400-818D-4CE7-BD94-0A8542F0C94F}" dt="2026-06-17T12:53:29.455" v="8" actId="14100"/>
          <ac:picMkLst>
            <pc:docMk/>
            <pc:sldMk cId="3603633950" sldId="348"/>
            <ac:picMk id="2" creationId="{B1BD11A1-C626-418E-A6F5-F6B6DAB35C55}"/>
          </ac:picMkLst>
        </pc:picChg>
      </pc:sldChg>
      <pc:sldChg chg="modSp mod">
        <pc:chgData name="Ratchford, Alexander" userId="e5aaf331-4cf6-4fea-a914-bbf197cdffc6" providerId="ADAL" clId="{ACCD2400-818D-4CE7-BD94-0A8542F0C94F}" dt="2026-06-17T12:56:21.266" v="11" actId="1076"/>
        <pc:sldMkLst>
          <pc:docMk/>
          <pc:sldMk cId="2673278239" sldId="349"/>
        </pc:sldMkLst>
        <pc:picChg chg="mod">
          <ac:chgData name="Ratchford, Alexander" userId="e5aaf331-4cf6-4fea-a914-bbf197cdffc6" providerId="ADAL" clId="{ACCD2400-818D-4CE7-BD94-0A8542F0C94F}" dt="2026-06-17T12:56:21.266" v="11" actId="1076"/>
          <ac:picMkLst>
            <pc:docMk/>
            <pc:sldMk cId="2673278239" sldId="349"/>
            <ac:picMk id="2" creationId="{A9605DE0-17C0-2139-25BA-C4153C0A343F}"/>
          </ac:picMkLst>
        </pc:picChg>
      </pc:sldChg>
    </pc:docChg>
  </pc:docChgLst>
  <pc:docChgLst>
    <pc:chgData name="Ratchford, Alexander" userId="S::alexander.ratchford@dumgal.gov.uk::e5aaf331-4cf6-4fea-a914-bbf197cdffc6" providerId="AD" clId="Web-{08E5078C-AB35-BED7-6391-5BB3F91B777A}"/>
    <pc:docChg chg="modSld">
      <pc:chgData name="Ratchford, Alexander" userId="S::alexander.ratchford@dumgal.gov.uk::e5aaf331-4cf6-4fea-a914-bbf197cdffc6" providerId="AD" clId="Web-{08E5078C-AB35-BED7-6391-5BB3F91B777A}" dt="2026-06-17T12:58:19.419" v="15" actId="14100"/>
      <pc:docMkLst>
        <pc:docMk/>
      </pc:docMkLst>
      <pc:sldChg chg="modSp">
        <pc:chgData name="Ratchford, Alexander" userId="S::alexander.ratchford@dumgal.gov.uk::e5aaf331-4cf6-4fea-a914-bbf197cdffc6" providerId="AD" clId="Web-{08E5078C-AB35-BED7-6391-5BB3F91B777A}" dt="2026-06-17T12:57:34.168" v="2" actId="1076"/>
        <pc:sldMkLst>
          <pc:docMk/>
          <pc:sldMk cId="2901598187" sldId="327"/>
        </pc:sldMkLst>
        <pc:picChg chg="mod">
          <ac:chgData name="Ratchford, Alexander" userId="S::alexander.ratchford@dumgal.gov.uk::e5aaf331-4cf6-4fea-a914-bbf197cdffc6" providerId="AD" clId="Web-{08E5078C-AB35-BED7-6391-5BB3F91B777A}" dt="2026-06-17T12:57:34.168" v="2" actId="1076"/>
          <ac:picMkLst>
            <pc:docMk/>
            <pc:sldMk cId="2901598187" sldId="327"/>
            <ac:picMk id="4" creationId="{1FF01BCC-A9C1-D833-5B40-A8624AD8DF56}"/>
          </ac:picMkLst>
        </pc:picChg>
      </pc:sldChg>
      <pc:sldChg chg="modSp">
        <pc:chgData name="Ratchford, Alexander" userId="S::alexander.ratchford@dumgal.gov.uk::e5aaf331-4cf6-4fea-a914-bbf197cdffc6" providerId="AD" clId="Web-{08E5078C-AB35-BED7-6391-5BB3F91B777A}" dt="2026-06-17T12:58:15.841" v="13" actId="1076"/>
        <pc:sldMkLst>
          <pc:docMk/>
          <pc:sldMk cId="2127973571" sldId="332"/>
        </pc:sldMkLst>
        <pc:picChg chg="mod">
          <ac:chgData name="Ratchford, Alexander" userId="S::alexander.ratchford@dumgal.gov.uk::e5aaf331-4cf6-4fea-a914-bbf197cdffc6" providerId="AD" clId="Web-{08E5078C-AB35-BED7-6391-5BB3F91B777A}" dt="2026-06-17T12:58:15.841" v="13" actId="1076"/>
          <ac:picMkLst>
            <pc:docMk/>
            <pc:sldMk cId="2127973571" sldId="332"/>
            <ac:picMk id="4" creationId="{2ECEE280-78F3-949E-3E88-C69C897777BA}"/>
          </ac:picMkLst>
        </pc:picChg>
      </pc:sldChg>
      <pc:sldChg chg="modSp">
        <pc:chgData name="Ratchford, Alexander" userId="S::alexander.ratchford@dumgal.gov.uk::e5aaf331-4cf6-4fea-a914-bbf197cdffc6" providerId="AD" clId="Web-{08E5078C-AB35-BED7-6391-5BB3F91B777A}" dt="2026-06-17T12:57:24.371" v="0" actId="1076"/>
        <pc:sldMkLst>
          <pc:docMk/>
          <pc:sldMk cId="535695951" sldId="343"/>
        </pc:sldMkLst>
        <pc:picChg chg="mod">
          <ac:chgData name="Ratchford, Alexander" userId="S::alexander.ratchford@dumgal.gov.uk::e5aaf331-4cf6-4fea-a914-bbf197cdffc6" providerId="AD" clId="Web-{08E5078C-AB35-BED7-6391-5BB3F91B777A}" dt="2026-06-17T12:57:24.371" v="0" actId="1076"/>
          <ac:picMkLst>
            <pc:docMk/>
            <pc:sldMk cId="535695951" sldId="343"/>
            <ac:picMk id="3" creationId="{4BB11749-999A-26E0-A48B-1CAD8FBD32D9}"/>
          </ac:picMkLst>
        </pc:picChg>
      </pc:sldChg>
      <pc:sldChg chg="modSp">
        <pc:chgData name="Ratchford, Alexander" userId="S::alexander.ratchford@dumgal.gov.uk::e5aaf331-4cf6-4fea-a914-bbf197cdffc6" providerId="AD" clId="Web-{08E5078C-AB35-BED7-6391-5BB3F91B777A}" dt="2026-06-17T12:57:27.950" v="1" actId="1076"/>
        <pc:sldMkLst>
          <pc:docMk/>
          <pc:sldMk cId="3603633950" sldId="348"/>
        </pc:sldMkLst>
        <pc:picChg chg="mod">
          <ac:chgData name="Ratchford, Alexander" userId="S::alexander.ratchford@dumgal.gov.uk::e5aaf331-4cf6-4fea-a914-bbf197cdffc6" providerId="AD" clId="Web-{08E5078C-AB35-BED7-6391-5BB3F91B777A}" dt="2026-06-17T12:57:27.950" v="1" actId="1076"/>
          <ac:picMkLst>
            <pc:docMk/>
            <pc:sldMk cId="3603633950" sldId="348"/>
            <ac:picMk id="2" creationId="{B1BD11A1-C626-418E-A6F5-F6B6DAB35C55}"/>
          </ac:picMkLst>
        </pc:picChg>
      </pc:sldChg>
      <pc:sldChg chg="modSp">
        <pc:chgData name="Ratchford, Alexander" userId="S::alexander.ratchford@dumgal.gov.uk::e5aaf331-4cf6-4fea-a914-bbf197cdffc6" providerId="AD" clId="Web-{08E5078C-AB35-BED7-6391-5BB3F91B777A}" dt="2026-06-17T12:57:40.887" v="3" actId="1076"/>
        <pc:sldMkLst>
          <pc:docMk/>
          <pc:sldMk cId="2673278239" sldId="349"/>
        </pc:sldMkLst>
        <pc:picChg chg="mod">
          <ac:chgData name="Ratchford, Alexander" userId="S::alexander.ratchford@dumgal.gov.uk::e5aaf331-4cf6-4fea-a914-bbf197cdffc6" providerId="AD" clId="Web-{08E5078C-AB35-BED7-6391-5BB3F91B777A}" dt="2026-06-17T12:57:40.887" v="3" actId="1076"/>
          <ac:picMkLst>
            <pc:docMk/>
            <pc:sldMk cId="2673278239" sldId="349"/>
            <ac:picMk id="2" creationId="{A9605DE0-17C0-2139-25BA-C4153C0A343F}"/>
          </ac:picMkLst>
        </pc:picChg>
      </pc:sldChg>
      <pc:sldChg chg="modSp">
        <pc:chgData name="Ratchford, Alexander" userId="S::alexander.ratchford@dumgal.gov.uk::e5aaf331-4cf6-4fea-a914-bbf197cdffc6" providerId="AD" clId="Web-{08E5078C-AB35-BED7-6391-5BB3F91B777A}" dt="2026-06-17T12:58:19.419" v="15" actId="14100"/>
        <pc:sldMkLst>
          <pc:docMk/>
          <pc:sldMk cId="1856135238" sldId="350"/>
        </pc:sldMkLst>
        <pc:picChg chg="mod">
          <ac:chgData name="Ratchford, Alexander" userId="S::alexander.ratchford@dumgal.gov.uk::e5aaf331-4cf6-4fea-a914-bbf197cdffc6" providerId="AD" clId="Web-{08E5078C-AB35-BED7-6391-5BB3F91B777A}" dt="2026-06-17T12:58:19.419" v="15" actId="14100"/>
          <ac:picMkLst>
            <pc:docMk/>
            <pc:sldMk cId="1856135238" sldId="350"/>
            <ac:picMk id="2" creationId="{BE53CFDA-EEF7-29A5-480B-4A2AB4B35943}"/>
          </ac:picMkLst>
        </pc:picChg>
      </pc:sldChg>
    </pc:docChg>
  </pc:docChgLst>
  <pc:docChgLst>
    <pc:chgData name="Walker, Anne-Marie" userId="S::anne-marie.walker@dumgal.gov.uk::49fda60e-7c9f-41e5-ae73-4c9dc8b692fe" providerId="AD" clId="Web-{0EDB6780-4480-FF94-958F-1BCD32E14968}"/>
    <pc:docChg chg="modSld">
      <pc:chgData name="Walker, Anne-Marie" userId="S::anne-marie.walker@dumgal.gov.uk::49fda60e-7c9f-41e5-ae73-4c9dc8b692fe" providerId="AD" clId="Web-{0EDB6780-4480-FF94-958F-1BCD32E14968}" dt="2026-06-16T16:04:03.368" v="0"/>
      <pc:docMkLst>
        <pc:docMk/>
      </pc:docMkLst>
      <pc:sldChg chg="modSp modMedia">
        <pc:chgData name="Walker, Anne-Marie" userId="S::anne-marie.walker@dumgal.gov.uk::49fda60e-7c9f-41e5-ae73-4c9dc8b692fe" providerId="AD" clId="Web-{0EDB6780-4480-FF94-958F-1BCD32E14968}" dt="2026-06-16T16:04:03.368" v="0"/>
        <pc:sldMkLst>
          <pc:docMk/>
          <pc:sldMk cId="3047046483" sldId="345"/>
        </pc:sldMkLst>
        <pc:picChg chg="mod">
          <ac:chgData name="Walker, Anne-Marie" userId="S::anne-marie.walker@dumgal.gov.uk::49fda60e-7c9f-41e5-ae73-4c9dc8b692fe" providerId="AD" clId="Web-{0EDB6780-4480-FF94-958F-1BCD32E14968}" dt="2026-06-16T16:04:03.368" v="0"/>
          <ac:picMkLst>
            <pc:docMk/>
            <pc:sldMk cId="3047046483" sldId="345"/>
            <ac:picMk id="4" creationId="{A1D2BFF3-032F-93DE-B7F1-A16972E882A4}"/>
          </ac:picMkLst>
        </pc:picChg>
      </pc:sldChg>
    </pc:docChg>
  </pc:docChgLst>
  <pc:docChgLst>
    <pc:chgData name="Walker, Anne-Marie" userId="S::anne-marie.walker@dumgal.gov.uk::49fda60e-7c9f-41e5-ae73-4c9dc8b692fe" providerId="AD" clId="Web-{5387C2E8-07BB-1288-4B30-0113FF12F77E}"/>
    <pc:docChg chg="modSld">
      <pc:chgData name="Walker, Anne-Marie" userId="S::anne-marie.walker@dumgal.gov.uk::49fda60e-7c9f-41e5-ae73-4c9dc8b692fe" providerId="AD" clId="Web-{5387C2E8-07BB-1288-4B30-0113FF12F77E}" dt="2026-06-16T09:01:03.019" v="3"/>
      <pc:docMkLst>
        <pc:docMk/>
      </pc:docMkLst>
      <pc:sldChg chg="addSp delSp modSp">
        <pc:chgData name="Walker, Anne-Marie" userId="S::anne-marie.walker@dumgal.gov.uk::49fda60e-7c9f-41e5-ae73-4c9dc8b692fe" providerId="AD" clId="Web-{5387C2E8-07BB-1288-4B30-0113FF12F77E}" dt="2026-06-16T09:01:03.019" v="3"/>
        <pc:sldMkLst>
          <pc:docMk/>
          <pc:sldMk cId="358989685" sldId="26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685981-AD1C-4F24-94CF-DC24660FD533}" type="datetimeFigureOut">
              <a:t>6/18/2026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7719D-CD0F-4621-B6D9-E169BFFD34F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474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7719D-CD0F-4621-B6D9-E169BFFD34FB}" type="slidenum">
              <a:rPr lang="en-GB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58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400" b="1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7719D-CD0F-4621-B6D9-E169BFFD34F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244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7719D-CD0F-4621-B6D9-E169BFFD34F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812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800"/>
              </a:spcBef>
            </a:pPr>
            <a:endParaRPr lang="en-GB">
              <a:solidFill>
                <a:srgbClr val="595959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7719D-CD0F-4621-B6D9-E169BFFD34FB}" type="slidenum">
              <a:rPr lang="en-GB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300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7719D-CD0F-4621-B6D9-E169BFFD34FB}" type="slidenum">
              <a:rPr lang="en-GB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83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7719D-CD0F-4621-B6D9-E169BFFD34F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782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7719D-CD0F-4621-B6D9-E169BFFD34F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794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7719D-CD0F-4621-B6D9-E169BFFD34FB}" type="slidenum">
              <a:rPr lang="en-GB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588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7719D-CD0F-4621-B6D9-E169BFFD34FB}" type="slidenum">
              <a:rPr lang="en-GB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638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outdoor, several&#10;&#10;Description automatically generated">
            <a:extLst>
              <a:ext uri="{FF2B5EF4-FFF2-40B4-BE49-F238E27FC236}">
                <a16:creationId xmlns:a16="http://schemas.microsoft.com/office/drawing/2014/main" id="{D20C1424-E6DD-6F53-20A4-D6A9D5DB9F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4D9020A-57AB-CC20-EC10-3E1FF9695B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2804" y="1106159"/>
            <a:ext cx="7381875" cy="773441"/>
          </a:xfrm>
          <a:prstGeom prst="rect">
            <a:avLst/>
          </a:prstGeom>
        </p:spPr>
        <p:txBody>
          <a:bodyPr anchor="t">
            <a:normAutofit/>
          </a:bodyPr>
          <a:lstStyle>
            <a:lvl1pPr marL="9525" indent="-9525" algn="r">
              <a:tabLst/>
              <a:defRPr sz="4400" b="1" i="0">
                <a:solidFill>
                  <a:srgbClr val="610C53"/>
                </a:solidFill>
                <a:latin typeface="Calibri" panose="020F0502020204030204" pitchFamily="34" charset="0"/>
              </a:defRPr>
            </a:lvl1pPr>
          </a:lstStyle>
          <a:p>
            <a:r>
              <a:rPr lang="en-GB"/>
              <a:t>Title can go here</a:t>
            </a:r>
            <a:endParaRPr lang="en-US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B598CE3D-E508-0E34-ACEA-31350F4F4B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2804" y="1879600"/>
            <a:ext cx="7381875" cy="5598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3200" b="1" i="0">
                <a:solidFill>
                  <a:srgbClr val="7F7F8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GB"/>
              <a:t>Subtitle can go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91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pos="724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A (1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BD13DBA-E282-6975-2ECE-6883EE1F20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4D5BBD5-5DB9-88CB-FE1E-39FB43A265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49275"/>
            <a:ext cx="10801350" cy="8964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600" b="1" i="0">
                <a:solidFill>
                  <a:srgbClr val="610C53"/>
                </a:solidFill>
                <a:latin typeface="Calibri" panose="020F0502020204030204" pitchFamily="34" charset="0"/>
              </a:defRPr>
            </a:lvl1pPr>
          </a:lstStyle>
          <a:p>
            <a:r>
              <a:rPr lang="en-GB"/>
              <a:t>Title can go here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12E1484-F5C2-2B93-9DD1-0398DFCDC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445682"/>
            <a:ext cx="10801350" cy="459097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rgbClr val="6A2E88"/>
              </a:buClr>
              <a:defRPr sz="2400" b="1" i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  <a:lvl2pPr>
              <a:lnSpc>
                <a:spcPct val="110000"/>
              </a:lnSpc>
              <a:spcBef>
                <a:spcPts val="800"/>
              </a:spcBef>
              <a:buClr>
                <a:srgbClr val="6A2E88"/>
              </a:buClr>
              <a:defRPr sz="2400" b="1" i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2pPr>
            <a:lvl3pPr>
              <a:lnSpc>
                <a:spcPct val="110000"/>
              </a:lnSpc>
              <a:spcBef>
                <a:spcPts val="800"/>
              </a:spcBef>
              <a:buClr>
                <a:srgbClr val="6A2E88"/>
              </a:buClr>
              <a:defRPr sz="2400" b="1" i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3pPr>
            <a:lvl4pPr>
              <a:lnSpc>
                <a:spcPct val="110000"/>
              </a:lnSpc>
              <a:spcBef>
                <a:spcPts val="800"/>
              </a:spcBef>
              <a:buClr>
                <a:srgbClr val="6A2E88"/>
              </a:buClr>
              <a:defRPr sz="2400" b="1" i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4pPr>
            <a:lvl5pPr>
              <a:lnSpc>
                <a:spcPct val="110000"/>
              </a:lnSpc>
              <a:spcBef>
                <a:spcPts val="800"/>
              </a:spcBef>
              <a:buClr>
                <a:srgbClr val="6A2E88"/>
              </a:buClr>
              <a:defRPr sz="2400" b="1" i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95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8" userDrawn="1">
          <p15:clr>
            <a:srgbClr val="FBAE40"/>
          </p15:clr>
        </p15:guide>
        <p15:guide id="3" pos="724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0817F9-9BF2-7F83-E9D5-AE21E6BE0E11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65813" y="1905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78D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D88368-5106-759A-F5C6-9E64B43B8A60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65813" y="65151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78D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pep.org.uk/wp-content/uploads/2025/12/EPS-Self-Evaluation-Framework-Dec-2025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hcpc-uk.org/standards/standards-of-proficiency/practitioner-psychologist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blue and white chart with text&#10;&#10;AI-generated content may be incorrect.">
            <a:extLst>
              <a:ext uri="{FF2B5EF4-FFF2-40B4-BE49-F238E27FC236}">
                <a16:creationId xmlns:a16="http://schemas.microsoft.com/office/drawing/2014/main" id="{DFA2EE20-4E58-9DB5-7ED5-D4C472436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916245" y="94862"/>
            <a:ext cx="8373887" cy="6639523"/>
          </a:xfrm>
          <a:prstGeom prst="rect">
            <a:avLst/>
          </a:prstGeom>
          <a:noFill/>
        </p:spPr>
      </p:pic>
      <p:pic>
        <p:nvPicPr>
          <p:cNvPr id="2" name="slide 13">
            <a:hlinkClick r:id="" action="ppaction://media"/>
            <a:extLst>
              <a:ext uri="{FF2B5EF4-FFF2-40B4-BE49-F238E27FC236}">
                <a16:creationId xmlns:a16="http://schemas.microsoft.com/office/drawing/2014/main" id="{BE53CFDA-EEF7-29A5-480B-4A2AB4B35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3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6D3D1575-E1E2-A466-7C18-CF0CB2002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13" y="1439403"/>
            <a:ext cx="5514753" cy="46178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13BA60-3B3F-18F8-278E-1CDBE4478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Staged Intervention EPS Offer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6B3426-8120-3875-4075-169FCFB003A0}"/>
              </a:ext>
            </a:extLst>
          </p:cNvPr>
          <p:cNvSpPr txBox="1"/>
          <p:nvPr/>
        </p:nvSpPr>
        <p:spPr>
          <a:xfrm>
            <a:off x="6385036" y="1720840"/>
            <a:ext cx="5274080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/>
                <a:ea typeface="Calibri"/>
                <a:cs typeface="Calibri"/>
              </a:rPr>
              <a:t>School Offer</a:t>
            </a:r>
          </a:p>
          <a:p>
            <a:endParaRPr lang="en-GB" sz="2400">
              <a:latin typeface="Calibri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latin typeface="Calibri"/>
                <a:ea typeface="Calibri"/>
                <a:cs typeface="Calibri"/>
              </a:rPr>
              <a:t>Whole school and group level work</a:t>
            </a:r>
          </a:p>
          <a:p>
            <a:pPr marL="342900" indent="-342900">
              <a:buFont typeface="Arial"/>
              <a:buChar char="•"/>
            </a:pPr>
            <a:r>
              <a:rPr lang="en-GB" sz="2400">
                <a:latin typeface="Calibri"/>
                <a:ea typeface="Calibri"/>
                <a:cs typeface="Calibri"/>
              </a:rPr>
              <a:t>Pilot ND Group Consultation</a:t>
            </a:r>
          </a:p>
          <a:p>
            <a:pPr marL="342900" indent="-342900">
              <a:buFont typeface="Arial"/>
              <a:buChar char="•"/>
            </a:pPr>
            <a:r>
              <a:rPr lang="en-GB" sz="2400">
                <a:latin typeface="Calibri"/>
                <a:ea typeface="Calibri"/>
                <a:cs typeface="Calibri"/>
              </a:rPr>
              <a:t>Virtual Consultation</a:t>
            </a:r>
          </a:p>
          <a:p>
            <a:pPr marL="342900" indent="-342900">
              <a:buFont typeface="Arial"/>
              <a:buChar char="•"/>
            </a:pPr>
            <a:r>
              <a:rPr lang="en-GB" sz="2400">
                <a:latin typeface="Calibri"/>
                <a:ea typeface="Calibri"/>
                <a:cs typeface="Calibri"/>
              </a:rPr>
              <a:t>Parental Consultation</a:t>
            </a:r>
          </a:p>
          <a:p>
            <a:pPr marL="342900" indent="-342900">
              <a:buFont typeface="Arial"/>
              <a:buChar char="•"/>
            </a:pPr>
            <a:r>
              <a:rPr lang="en-GB" sz="2400">
                <a:latin typeface="Calibri"/>
                <a:ea typeface="Calibri"/>
                <a:cs typeface="Calibri"/>
              </a:rPr>
              <a:t>Pilot Casework Blocks</a:t>
            </a:r>
          </a:p>
          <a:p>
            <a:pPr marL="800100" lvl="1" indent="-342900">
              <a:buFont typeface="Arial"/>
              <a:buChar char="•"/>
            </a:pPr>
            <a:r>
              <a:rPr lang="en-GB" sz="2400">
                <a:latin typeface="Calibri"/>
                <a:ea typeface="Calibri"/>
                <a:cs typeface="Calibri"/>
              </a:rPr>
              <a:t>8-week Assessment</a:t>
            </a:r>
          </a:p>
          <a:p>
            <a:pPr marL="800100" lvl="1" indent="-342900">
              <a:buFont typeface="Arial"/>
              <a:buChar char="•"/>
            </a:pPr>
            <a:r>
              <a:rPr lang="en-GB" sz="2400">
                <a:latin typeface="Calibri"/>
                <a:ea typeface="Calibri"/>
                <a:cs typeface="Calibri"/>
              </a:rPr>
              <a:t>12-week Intervention</a:t>
            </a:r>
          </a:p>
          <a:p>
            <a:pPr marL="342900" indent="-342900">
              <a:buFont typeface="Arial"/>
              <a:buChar char="•"/>
            </a:pPr>
            <a:endParaRPr lang="en-GB" sz="2400">
              <a:latin typeface="Calibri"/>
              <a:ea typeface="Calibri"/>
              <a:cs typeface="Calibri"/>
            </a:endParaRPr>
          </a:p>
        </p:txBody>
      </p:sp>
      <p:pic>
        <p:nvPicPr>
          <p:cNvPr id="4" name="Slide 14">
            <a:hlinkClick r:id="" action="ppaction://media"/>
            <a:extLst>
              <a:ext uri="{FF2B5EF4-FFF2-40B4-BE49-F238E27FC236}">
                <a16:creationId xmlns:a16="http://schemas.microsoft.com/office/drawing/2014/main" id="{2ECEE280-78F3-949E-3E88-C69C897777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7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708C3-528E-5F33-BA4D-FCCA3C25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Casework Key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8304E-83BB-123D-A74E-ECC2DAF7D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GB" i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Remember VC continues to be available for all education staff at all stages for children who do not have open EPS files.</a:t>
            </a:r>
          </a:p>
          <a:p>
            <a:r>
              <a:rPr lang="en-GB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RfA</a:t>
            </a:r>
            <a:endParaRPr lang="en-GB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r>
              <a:rPr lang="en-GB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Moderation</a:t>
            </a:r>
          </a:p>
          <a:p>
            <a:r>
              <a:rPr lang="en-GB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Assessment &amp; Intervention Blocks with set times</a:t>
            </a:r>
          </a:p>
          <a:p>
            <a:r>
              <a:rPr lang="en-GB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Waiting Lists </a:t>
            </a:r>
          </a:p>
          <a:p>
            <a:r>
              <a:rPr lang="en-GB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Only Residential and Day Placement Group cases will remain open longer term</a:t>
            </a:r>
          </a:p>
        </p:txBody>
      </p:sp>
      <p:pic>
        <p:nvPicPr>
          <p:cNvPr id="4" name="Slide 15">
            <a:hlinkClick r:id="" action="ppaction://media"/>
            <a:extLst>
              <a:ext uri="{FF2B5EF4-FFF2-40B4-BE49-F238E27FC236}">
                <a16:creationId xmlns:a16="http://schemas.microsoft.com/office/drawing/2014/main" id="{AA02944C-0E7F-7269-4C7C-C1A5E8B5F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5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C6ED4-8B07-EE34-B529-A5885E492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71387"/>
            <a:ext cx="10801350" cy="637615"/>
          </a:xfrm>
        </p:spPr>
        <p:txBody>
          <a:bodyPr/>
          <a:lstStyle/>
          <a:p>
            <a:r>
              <a:rPr lang="en-GB">
                <a:latin typeface="Calibri"/>
                <a:ea typeface="Calibri"/>
                <a:cs typeface="Calibri"/>
              </a:rPr>
              <a:t>Criteria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C43CF-C083-3AAA-F354-361254D4B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891618"/>
            <a:ext cx="10801350" cy="5065428"/>
          </a:xfrm>
        </p:spPr>
        <p:txBody>
          <a:bodyPr vert="horz" wrap="square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GB" sz="2000" b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There is an existing </a:t>
            </a:r>
            <a:r>
              <a:rPr lang="en-GB" sz="2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Single Agency</a:t>
            </a:r>
            <a:r>
              <a:rPr lang="en-GB" sz="2000" b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or </a:t>
            </a:r>
            <a:r>
              <a:rPr lang="en-GB" sz="2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Multi‑Agency Plan</a:t>
            </a:r>
            <a:r>
              <a:rPr lang="en-GB" sz="2000" b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GB" sz="2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en-GB" sz="2000" b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:</a:t>
            </a:r>
            <a:endParaRPr lang="en-GB" sz="20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r>
              <a:rPr lang="en-GB" sz="2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Needs are not yet well understood</a:t>
            </a:r>
          </a:p>
          <a:p>
            <a:r>
              <a:rPr lang="en-GB" sz="2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Current interventions are not effective</a:t>
            </a:r>
          </a:p>
          <a:p>
            <a:r>
              <a:rPr lang="en-GB" sz="2000" b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Child is at </a:t>
            </a:r>
            <a:r>
              <a:rPr lang="en-GB" sz="2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Stage 3 or 4</a:t>
            </a:r>
            <a:r>
              <a:rPr lang="en-GB" sz="2000" b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of the Stages of Intervention</a:t>
            </a:r>
            <a:endParaRPr lang="en-GB" sz="20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lvl="1"/>
            <a:r>
              <a:rPr lang="en-GB" sz="2000" b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(Those moving from Stage 2 → Stage 3 may also be considered)</a:t>
            </a:r>
            <a:endParaRPr lang="en-GB" sz="20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r>
              <a:rPr lang="en-GB" sz="2000" b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There is a </a:t>
            </a:r>
            <a:r>
              <a:rPr lang="en-GB" sz="2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clear and distinct role</a:t>
            </a:r>
            <a:r>
              <a:rPr lang="en-GB" sz="2000" b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for the Educational Psychologist</a:t>
            </a:r>
            <a:endParaRPr lang="en-GB" sz="20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r>
              <a:rPr lang="en-GB" sz="2000" b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EP is the </a:t>
            </a:r>
            <a:r>
              <a:rPr lang="en-GB" sz="2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most suitable agency</a:t>
            </a:r>
            <a:r>
              <a:rPr lang="en-GB" sz="2000" b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to support next steps</a:t>
            </a:r>
            <a:endParaRPr lang="en-GB" sz="20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lvl="1"/>
            <a:r>
              <a:rPr lang="en-GB" sz="2000" b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Consider Dumfries &amp; Galloway Children’s Service Information</a:t>
            </a:r>
            <a:endParaRPr lang="en-GB" sz="20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r>
              <a:rPr lang="en-GB" sz="2000" b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There is an identified need for </a:t>
            </a:r>
            <a:r>
              <a:rPr lang="en-GB" sz="2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psychologically informed educational assessment and intervention</a:t>
            </a:r>
          </a:p>
          <a:p>
            <a:endParaRPr lang="en-GB" sz="2000">
              <a:cs typeface="Calibri"/>
            </a:endParaRPr>
          </a:p>
        </p:txBody>
      </p:sp>
      <p:pic>
        <p:nvPicPr>
          <p:cNvPr id="4" name="Criteria">
            <a:hlinkClick r:id="" action="ppaction://media"/>
            <a:extLst>
              <a:ext uri="{FF2B5EF4-FFF2-40B4-BE49-F238E27FC236}">
                <a16:creationId xmlns:a16="http://schemas.microsoft.com/office/drawing/2014/main" id="{A1D2BFF3-032F-93DE-B7F1-A16972E88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4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diagram of a flowchart&#10;&#10;AI-generated content may be incorrect.">
            <a:extLst>
              <a:ext uri="{FF2B5EF4-FFF2-40B4-BE49-F238E27FC236}">
                <a16:creationId xmlns:a16="http://schemas.microsoft.com/office/drawing/2014/main" id="{3EFE89B8-F682-D814-BAF8-355338F13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b="626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Moderation process">
            <a:hlinkClick r:id="" action="ppaction://media"/>
            <a:extLst>
              <a:ext uri="{FF2B5EF4-FFF2-40B4-BE49-F238E27FC236}">
                <a16:creationId xmlns:a16="http://schemas.microsoft.com/office/drawing/2014/main" id="{F73F656A-DBD9-6DF5-8233-37F437842F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6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1117A-9B21-E204-70F8-3FF8DD2FD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alibri"/>
                <a:ea typeface="Calibri"/>
                <a:cs typeface="Calibri"/>
              </a:rPr>
              <a:t>Intervention examples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9AAB0-5ED1-5890-FF93-126633986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r>
              <a:rPr lang="en-GB" sz="2300">
                <a:latin typeface="Calibri"/>
                <a:ea typeface="Calibri"/>
                <a:cs typeface="Calibri"/>
              </a:rPr>
              <a:t>Whole-School </a:t>
            </a:r>
          </a:p>
          <a:p>
            <a:pPr lvl="1"/>
            <a:r>
              <a:rPr lang="en-GB" sz="2300">
                <a:latin typeface="Calibri"/>
                <a:ea typeface="Calibri"/>
                <a:cs typeface="Calibri"/>
              </a:rPr>
              <a:t>Supporting implementation of whole school nurture/positive mental health </a:t>
            </a:r>
            <a:endParaRPr lang="en-GB" sz="2300">
              <a:cs typeface="Calibri"/>
            </a:endParaRPr>
          </a:p>
          <a:p>
            <a:pPr lvl="1"/>
            <a:r>
              <a:rPr lang="en-GB" sz="2300">
                <a:latin typeface="Calibri"/>
                <a:ea typeface="Calibri"/>
                <a:cs typeface="Calibri"/>
              </a:rPr>
              <a:t>Research and evaluation of PEF projects</a:t>
            </a:r>
            <a:endParaRPr lang="en-GB" sz="2300">
              <a:cs typeface="Calibri"/>
            </a:endParaRPr>
          </a:p>
          <a:p>
            <a:pPr lvl="1"/>
            <a:r>
              <a:rPr lang="en-GB" sz="2300">
                <a:latin typeface="Calibri"/>
                <a:ea typeface="Calibri"/>
                <a:cs typeface="Calibri"/>
              </a:rPr>
              <a:t>Training followed by VERP to embed, e.g. executive function for numeracy/literacy</a:t>
            </a:r>
            <a:endParaRPr lang="en-GB" sz="2300">
              <a:cs typeface="Calibri" panose="020F0502020204030204" pitchFamily="34" charset="0"/>
            </a:endParaRPr>
          </a:p>
          <a:p>
            <a:r>
              <a:rPr lang="en-GB" sz="2300">
                <a:latin typeface="Calibri"/>
                <a:ea typeface="Calibri"/>
                <a:cs typeface="Calibri"/>
              </a:rPr>
              <a:t>Class/group:  WOWW, Circle of Friends, CBT approaches, Exam Stress, Person Centred Planning</a:t>
            </a:r>
            <a:endParaRPr lang="en-GB" sz="2300">
              <a:cs typeface="Calibri"/>
            </a:endParaRPr>
          </a:p>
          <a:p>
            <a:r>
              <a:rPr lang="en-GB" sz="2300">
                <a:latin typeface="Calibri"/>
                <a:ea typeface="Calibri"/>
                <a:cs typeface="Calibri"/>
              </a:rPr>
              <a:t>Individual: Regular consultation, VIG, Solution focussed brief therapy, Personal Construct, Motivational Interviewing...</a:t>
            </a:r>
            <a:endParaRPr lang="en-GB" sz="2300">
              <a:cs typeface="Calibri"/>
            </a:endParaRPr>
          </a:p>
          <a:p>
            <a:endParaRPr lang="en-GB"/>
          </a:p>
        </p:txBody>
      </p:sp>
      <p:pic>
        <p:nvPicPr>
          <p:cNvPr id="4" name="Intervention block">
            <a:hlinkClick r:id="" action="ppaction://media"/>
            <a:extLst>
              <a:ext uri="{FF2B5EF4-FFF2-40B4-BE49-F238E27FC236}">
                <a16:creationId xmlns:a16="http://schemas.microsoft.com/office/drawing/2014/main" id="{16DA0B87-36CC-7DA5-084D-19D3AD3776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5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3D3A1-871C-455F-0559-21FC1C399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Review and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669C8-2238-8697-5611-D0FC10D53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761983"/>
            <a:ext cx="10801350" cy="4274675"/>
          </a:xfr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2000" b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Launching a new service delivery approach in June</a:t>
            </a:r>
          </a:p>
          <a:p>
            <a:r>
              <a:rPr lang="en-GB" sz="2000" b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Trial period with ongoing monitoring and review</a:t>
            </a:r>
          </a:p>
          <a:p>
            <a:r>
              <a:rPr lang="en-GB" sz="2000" b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Continuous feedback from schools and stakeholders</a:t>
            </a:r>
          </a:p>
          <a:p>
            <a:r>
              <a:rPr lang="en-GB" sz="2000" b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Engagement via HT cluster meetings</a:t>
            </a:r>
          </a:p>
          <a:p>
            <a:r>
              <a:rPr lang="en-GB" sz="2000" b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Impact measured through casework and evaluation</a:t>
            </a:r>
          </a:p>
          <a:p>
            <a:r>
              <a:rPr lang="en-GB" sz="2000" b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Findings captured in SQR reporting</a:t>
            </a:r>
          </a:p>
          <a:p>
            <a:r>
              <a:rPr lang="en-GB" sz="2000" b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Full review and next steps – Summer 2027</a:t>
            </a:r>
          </a:p>
          <a:p>
            <a:endParaRPr lang="en-GB">
              <a:cs typeface="Calibri"/>
            </a:endParaRPr>
          </a:p>
        </p:txBody>
      </p:sp>
      <p:pic>
        <p:nvPicPr>
          <p:cNvPr id="5" name="Picture 4" descr="Premium Vector | Feedback icon client review recognition">
            <a:extLst>
              <a:ext uri="{FF2B5EF4-FFF2-40B4-BE49-F238E27FC236}">
                <a16:creationId xmlns:a16="http://schemas.microsoft.com/office/drawing/2014/main" id="{FED38610-7331-9FA9-52F3-A2E3F6BA2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536" y="1166248"/>
            <a:ext cx="3285640" cy="3285640"/>
          </a:xfrm>
          <a:prstGeom prst="rect">
            <a:avLst/>
          </a:prstGeom>
        </p:spPr>
      </p:pic>
      <p:pic>
        <p:nvPicPr>
          <p:cNvPr id="4" name="Lynne Slide 19">
            <a:hlinkClick r:id="" action="ppaction://media"/>
            <a:extLst>
              <a:ext uri="{FF2B5EF4-FFF2-40B4-BE49-F238E27FC236}">
                <a16:creationId xmlns:a16="http://schemas.microsoft.com/office/drawing/2014/main" id="{A8CB4400-6870-20E9-78C5-6BC3C6961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0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C9209-A812-B365-F458-D8892B547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8497" y="1200109"/>
            <a:ext cx="10801350" cy="1270219"/>
          </a:xfrm>
        </p:spPr>
        <p:txBody>
          <a:bodyPr/>
          <a:lstStyle/>
          <a:p>
            <a:r>
              <a:rPr lang="en-GB" sz="4000">
                <a:latin typeface="Calibri"/>
                <a:ea typeface="Calibri"/>
                <a:cs typeface="Calibri"/>
              </a:rPr>
              <a:t>Thanks for listening!</a:t>
            </a:r>
            <a:endParaRPr lang="en-GB" sz="4000">
              <a:ea typeface="Calibri"/>
              <a:cs typeface="Calibri"/>
            </a:endParaRPr>
          </a:p>
        </p:txBody>
      </p:sp>
      <p:pic>
        <p:nvPicPr>
          <p:cNvPr id="7" name="Content Placeholder 6" descr="A cartoon of a brain&#10;&#10;Description automatically generated">
            <a:extLst>
              <a:ext uri="{FF2B5EF4-FFF2-40B4-BE49-F238E27FC236}">
                <a16:creationId xmlns:a16="http://schemas.microsoft.com/office/drawing/2014/main" id="{144A618C-8241-DE7D-5BE8-E550079B7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54997" y="120010"/>
            <a:ext cx="1934143" cy="2169278"/>
          </a:xfrm>
        </p:spPr>
      </p:pic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97F3C6D8-7B3E-29D7-8806-85D7EA2F7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195" y="2446840"/>
            <a:ext cx="28860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98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BFB25-289E-ADF9-00D3-190AAD153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5E525-8FC4-E6B1-C2E9-5BFED0CBB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pPr marL="548640" indent="-914400">
              <a:buNone/>
            </a:pPr>
            <a:r>
              <a:rPr lang="en-GB" sz="2000" b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Association of Principal Educational Psychologists. (2014). </a:t>
            </a:r>
            <a:r>
              <a:rPr lang="en-GB" sz="2000" b="0" i="1">
                <a:solidFill>
                  <a:schemeClr val="tx1"/>
                </a:solidFill>
                <a:latin typeface="Arial"/>
                <a:ea typeface="Calibri"/>
                <a:cs typeface="Arial"/>
              </a:rPr>
              <a:t>Position Paper: Educational Psychology Assessment in Scotland (2014)</a:t>
            </a:r>
            <a:r>
              <a:rPr lang="en-GB" sz="2000" b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.https://www.aspep.org.uk/wp-content/uploads/2014/02/Assessment-Position-Paper.pdf</a:t>
            </a:r>
            <a:endParaRPr lang="en-US" sz="2000">
              <a:solidFill>
                <a:schemeClr val="tx1"/>
              </a:solidFill>
              <a:latin typeface="Arial"/>
              <a:cs typeface="Arial"/>
            </a:endParaRPr>
          </a:p>
          <a:p>
            <a:pPr marL="548640" indent="-914400">
              <a:buNone/>
            </a:pPr>
            <a:r>
              <a:rPr lang="en-GB" sz="2000" b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Association of Principal Educational Psychologists. (2025, December). </a:t>
            </a:r>
            <a:r>
              <a:rPr lang="en-GB" sz="2000" b="0" i="1">
                <a:solidFill>
                  <a:schemeClr val="tx1"/>
                </a:solidFill>
                <a:latin typeface="Arial"/>
                <a:ea typeface="Calibri"/>
                <a:cs typeface="Arial"/>
              </a:rPr>
              <a:t>Improving Local Authority Educational Psychology Services in Scotland: A Self-Evaluation Framework</a:t>
            </a:r>
            <a:r>
              <a:rPr lang="en-GB" sz="2000" b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. </a:t>
            </a:r>
            <a:r>
              <a:rPr lang="en-GB" sz="2000" b="0">
                <a:solidFill>
                  <a:schemeClr val="tx1"/>
                </a:solidFill>
                <a:latin typeface="Arial"/>
                <a:ea typeface="Calibri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https://www.aspep.org.uk/wp-content/uploads/2025/12/EPS-Self-Evaluation-Framework-Dec-2025.pdf</a:t>
            </a:r>
            <a:endParaRPr lang="en-GB" sz="2000">
              <a:solidFill>
                <a:schemeClr val="tx1"/>
              </a:solidFill>
              <a:latin typeface="Arial"/>
              <a:cs typeface="Arial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548640" indent="-914400">
              <a:buNone/>
            </a:pPr>
            <a:r>
              <a:rPr lang="en-GB" sz="2000" b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Health and Care Professions Council. (2023, September 1). </a:t>
            </a:r>
            <a:r>
              <a:rPr lang="en-GB" sz="2000" b="0" i="1">
                <a:solidFill>
                  <a:schemeClr val="tx1"/>
                </a:solidFill>
                <a:latin typeface="Arial"/>
                <a:ea typeface="Calibri"/>
                <a:cs typeface="Arial"/>
              </a:rPr>
              <a:t>The standards of proficiency for practitioner psychologists</a:t>
            </a:r>
            <a:r>
              <a:rPr lang="en-GB" sz="2000" b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. </a:t>
            </a:r>
            <a:r>
              <a:rPr lang="en-GB" sz="2000" b="0">
                <a:solidFill>
                  <a:schemeClr val="tx1"/>
                </a:solidFill>
                <a:latin typeface="Arial"/>
                <a:ea typeface="Calibri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https://www.hcpc-uk.org/standards/standards-of-proficiency/practitioner-psychologists/</a:t>
            </a:r>
            <a:r>
              <a:rPr lang="en-GB" sz="2000" b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 </a:t>
            </a:r>
          </a:p>
          <a:p>
            <a:pPr indent="-914400"/>
            <a:endParaRPr lang="en-GB" sz="2000" b="0">
              <a:solidFill>
                <a:schemeClr val="tx1"/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8519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2D2CB384456C4396B7946063E53EBD" ma:contentTypeVersion="10" ma:contentTypeDescription="Create a new document." ma:contentTypeScope="" ma:versionID="c02f9e63d8c3df5432d69a217d0f97c6">
  <xsd:schema xmlns:xsd="http://www.w3.org/2001/XMLSchema" xmlns:xs="http://www.w3.org/2001/XMLSchema" xmlns:p="http://schemas.microsoft.com/office/2006/metadata/properties" xmlns:ns2="1e3c79ce-3248-4a1d-8a7e-6d3297b45b02" xmlns:ns3="dfcc7060-79d9-4467-aa4c-b485ec35dc6c" xmlns:ns4="64f559d4-ebe9-4887-9802-1e32518ab556" targetNamespace="http://schemas.microsoft.com/office/2006/metadata/properties" ma:root="true" ma:fieldsID="c524e6f951e8d69dd2fa1d796a3212ef" ns2:_="" ns3:_="" ns4:_="">
    <xsd:import namespace="1e3c79ce-3248-4a1d-8a7e-6d3297b45b02"/>
    <xsd:import namespace="dfcc7060-79d9-4467-aa4c-b485ec35dc6c"/>
    <xsd:import namespace="64f559d4-ebe9-4887-9802-1e32518ab556"/>
    <xsd:element name="properties">
      <xsd:complexType>
        <xsd:sequence>
          <xsd:element name="documentManagement">
            <xsd:complexType>
              <xsd:all>
                <xsd:element ref="ns2:Sensitivity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lcf76f155ced4ddcb4097134ff3c332f" minOccurs="0"/>
                <xsd:element ref="ns4:TaxCatchAll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3c79ce-3248-4a1d-8a7e-6d3297b45b02" elementFormDefault="qualified">
    <xsd:import namespace="http://schemas.microsoft.com/office/2006/documentManagement/types"/>
    <xsd:import namespace="http://schemas.microsoft.com/office/infopath/2007/PartnerControls"/>
    <xsd:element name="Sensitivity" ma:index="8" nillable="true" ma:displayName="Sensitivity" ma:default="Official" ma:format="Dropdown" ma:internalName="Sensitivity">
      <xsd:simpleType>
        <xsd:restriction base="dms:Choice">
          <xsd:enumeration value="Public"/>
          <xsd:enumeration value="Official"/>
          <xsd:enumeration value="Official-Sensitiv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cc7060-79d9-4467-aa4c-b485ec35dc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e8051cc4-3de3-4a0a-bc08-9c8abd0f64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f559d4-ebe9-4887-9802-1e32518ab556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f8927301-0e6f-4f7c-98f4-a83d3546769c}" ma:internalName="TaxCatchAll" ma:showField="CatchAllData" ma:web="64f559d4-ebe9-4887-9802-1e32518ab5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nsitivity xmlns="1e3c79ce-3248-4a1d-8a7e-6d3297b45b02">Official</Sensitivity>
    <TaxCatchAll xmlns="64f559d4-ebe9-4887-9802-1e32518ab556" xsi:nil="true"/>
    <lcf76f155ced4ddcb4097134ff3c332f xmlns="dfcc7060-79d9-4467-aa4c-b485ec35dc6c">
      <Terms xmlns="http://schemas.microsoft.com/office/infopath/2007/PartnerControls"/>
    </lcf76f155ced4ddcb4097134ff3c332f>
  </documentManagement>
</p:properties>
</file>

<file path=customXml/item3.xml><?xml version="1.0" encoding="utf-8"?>
<?mso-contentType ?>
<SharedContentType xmlns="Microsoft.SharePoint.Taxonomy.ContentTypeSync" SourceId="e8051cc4-3de3-4a0a-bc08-9c8abd0f644c" ContentTypeId="0x0101" PreviousValue="false" LastSyncTimeStamp="2019-11-26T11:18:41.047Z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18D843-AB9F-444A-9243-4F8DAF7985D2}">
  <ds:schemaRefs>
    <ds:schemaRef ds:uri="1e3c79ce-3248-4a1d-8a7e-6d3297b45b02"/>
    <ds:schemaRef ds:uri="64f559d4-ebe9-4887-9802-1e32518ab556"/>
    <ds:schemaRef ds:uri="dfcc7060-79d9-4467-aa4c-b485ec35dc6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7C13C6F-D987-4480-A6A6-467122D96519}">
  <ds:schemaRefs>
    <ds:schemaRef ds:uri="1e3c79ce-3248-4a1d-8a7e-6d3297b45b02"/>
    <ds:schemaRef ds:uri="64f559d4-ebe9-4887-9802-1e32518ab556"/>
    <ds:schemaRef ds:uri="dfcc7060-79d9-4467-aa4c-b485ec35dc6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2AD0A7A-2FFD-4FB8-859D-FC5F1E13A904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7F3FFC7E-DD9F-479D-9C1D-EB159E5C8D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419</Words>
  <Application>Microsoft Office PowerPoint</Application>
  <PresentationFormat>Widescreen</PresentationFormat>
  <Paragraphs>56</Paragraphs>
  <Slides>9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office theme</vt:lpstr>
      <vt:lpstr>PowerPoint Presentation</vt:lpstr>
      <vt:lpstr>The Staged Intervention EPS Offer</vt:lpstr>
      <vt:lpstr>Casework Key Points</vt:lpstr>
      <vt:lpstr>Criteria</vt:lpstr>
      <vt:lpstr>PowerPoint Presentation</vt:lpstr>
      <vt:lpstr>Intervention examples</vt:lpstr>
      <vt:lpstr>Review and Evaluation</vt:lpstr>
      <vt:lpstr>Thanks for listening!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Crosbie, Lisa</dc:creator>
  <cp:lastModifiedBy>Ratchford, Alexander</cp:lastModifiedBy>
  <cp:revision>2</cp:revision>
  <dcterms:created xsi:type="dcterms:W3CDTF">2025-01-08T12:30:28Z</dcterms:created>
  <dcterms:modified xsi:type="dcterms:W3CDTF">2026-06-18T11:43:05Z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0x010100BD2D2CB384456C4396B7946063E53EBD</vt:lpwstr>
  </property>
  <property fmtid="{D5CDD505-2E9C-101B-9397-08002B2CF9AE}" pid="3" name="MSIP_Label_9df5459b-1e7a-4bab-a1e2-9c68d7be2220_Enabled">
    <vt:lpwstr>true</vt:lpwstr>
  </property>
  <property fmtid="{D5CDD505-2E9C-101B-9397-08002B2CF9AE}" pid="4" name="MSIP_Label_9df5459b-1e7a-4bab-a1e2-9c68d7be2220_SetDate">
    <vt:lpwstr>2025-01-08T12:50:10Z</vt:lpwstr>
  </property>
  <property fmtid="{D5CDD505-2E9C-101B-9397-08002B2CF9AE}" pid="5" name="MSIP_Label_9df5459b-1e7a-4bab-a1e2-9c68d7be2220_Method">
    <vt:lpwstr>Privileged</vt:lpwstr>
  </property>
  <property fmtid="{D5CDD505-2E9C-101B-9397-08002B2CF9AE}" pid="6" name="MSIP_Label_9df5459b-1e7a-4bab-a1e2-9c68d7be2220_Name">
    <vt:lpwstr>9df5459b-1e7a-4bab-a1e2-9c68d7be2220</vt:lpwstr>
  </property>
  <property fmtid="{D5CDD505-2E9C-101B-9397-08002B2CF9AE}" pid="7" name="MSIP_Label_9df5459b-1e7a-4bab-a1e2-9c68d7be2220_SiteId">
    <vt:lpwstr>bd2e1df6-8d5a-4867-a647-487c2a7402de</vt:lpwstr>
  </property>
  <property fmtid="{D5CDD505-2E9C-101B-9397-08002B2CF9AE}" pid="8" name="MSIP_Label_9df5459b-1e7a-4bab-a1e2-9c68d7be2220_ActionId">
    <vt:lpwstr>2b11537b-7aec-426b-929f-23ba04dbb8f4</vt:lpwstr>
  </property>
  <property fmtid="{D5CDD505-2E9C-101B-9397-08002B2CF9AE}" pid="9" name="MSIP_Label_9df5459b-1e7a-4bab-a1e2-9c68d7be2220_ContentBits">
    <vt:lpwstr>3</vt:lpwstr>
  </property>
  <property fmtid="{D5CDD505-2E9C-101B-9397-08002B2CF9AE}" pid="10" name="ClassificationContentMarkingFooterLocations">
    <vt:lpwstr>office theme:10</vt:lpwstr>
  </property>
  <property fmtid="{D5CDD505-2E9C-101B-9397-08002B2CF9AE}" pid="11" name="ClassificationContentMarkingFooterText">
    <vt:lpwstr>OFFICIAL</vt:lpwstr>
  </property>
  <property fmtid="{D5CDD505-2E9C-101B-9397-08002B2CF9AE}" pid="12" name="ClassificationContentMarkingHeaderLocations">
    <vt:lpwstr>office theme:9</vt:lpwstr>
  </property>
  <property fmtid="{D5CDD505-2E9C-101B-9397-08002B2CF9AE}" pid="13" name="ClassificationContentMarkingHeaderText">
    <vt:lpwstr>OFFICIAL</vt:lpwstr>
  </property>
  <property fmtid="{D5CDD505-2E9C-101B-9397-08002B2CF9AE}" pid="14" name="MediaServiceImageTags">
    <vt:lpwstr/>
  </property>
  <property fmtid="{D5CDD505-2E9C-101B-9397-08002B2CF9AE}" pid="15" name="MSIP_Label_a618d1e0-f5d7-4da7-8ddd-3b83021a2c85_Enabled">
    <vt:lpwstr>true</vt:lpwstr>
  </property>
  <property fmtid="{D5CDD505-2E9C-101B-9397-08002B2CF9AE}" pid="16" name="MSIP_Label_a618d1e0-f5d7-4da7-8ddd-3b83021a2c85_SetDate">
    <vt:lpwstr>2025-05-04T14:39:18Z</vt:lpwstr>
  </property>
  <property fmtid="{D5CDD505-2E9C-101B-9397-08002B2CF9AE}" pid="17" name="MSIP_Label_a618d1e0-f5d7-4da7-8ddd-3b83021a2c85_Method">
    <vt:lpwstr>Standard</vt:lpwstr>
  </property>
  <property fmtid="{D5CDD505-2E9C-101B-9397-08002B2CF9AE}" pid="18" name="MSIP_Label_a618d1e0-f5d7-4da7-8ddd-3b83021a2c85_Name">
    <vt:lpwstr>Private</vt:lpwstr>
  </property>
  <property fmtid="{D5CDD505-2E9C-101B-9397-08002B2CF9AE}" pid="19" name="MSIP_Label_a618d1e0-f5d7-4da7-8ddd-3b83021a2c85_SiteId">
    <vt:lpwstr>ae323139-093a-4d2a-81a6-5d334bcd9019</vt:lpwstr>
  </property>
  <property fmtid="{D5CDD505-2E9C-101B-9397-08002B2CF9AE}" pid="20" name="MSIP_Label_a618d1e0-f5d7-4da7-8ddd-3b83021a2c85_ActionId">
    <vt:lpwstr>50442dc9-9f77-4cf6-92f3-39ac0d89baa1</vt:lpwstr>
  </property>
  <property fmtid="{D5CDD505-2E9C-101B-9397-08002B2CF9AE}" pid="21" name="MSIP_Label_a618d1e0-f5d7-4da7-8ddd-3b83021a2c85_ContentBits">
    <vt:lpwstr>0</vt:lpwstr>
  </property>
  <property fmtid="{D5CDD505-2E9C-101B-9397-08002B2CF9AE}" pid="22" name="MSIP_Label_a618d1e0-f5d7-4da7-8ddd-3b83021a2c85_Tag">
    <vt:lpwstr>10, 3, 0, 1</vt:lpwstr>
  </property>
</Properties>
</file>