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18"/>
  </p:notesMasterIdLst>
  <p:sldIdLst>
    <p:sldId id="265" r:id="rId6"/>
    <p:sldId id="324" r:id="rId7"/>
    <p:sldId id="325" r:id="rId8"/>
    <p:sldId id="335" r:id="rId9"/>
    <p:sldId id="351" r:id="rId10"/>
    <p:sldId id="327" r:id="rId11"/>
    <p:sldId id="344" r:id="rId12"/>
    <p:sldId id="342" r:id="rId13"/>
    <p:sldId id="328" r:id="rId14"/>
    <p:sldId id="343" r:id="rId15"/>
    <p:sldId id="348" r:id="rId16"/>
    <p:sldId id="349" r:id="rId17"/>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E8B524E-B181-8757-1BA6-F2893E6932A6}" name="Crosbie, Lisa" initials="CL" userId="S::lisa.crosbie@dumgal.gov.uk::c4ce104a-5ece-48df-ba28-ee98bc1b47ff" providerId="AD"/>
  <p188:author id="{2DCAC896-FDEB-CE6D-3350-BA3E0C25D779}" name="ajdratchford@dundee.ac.uk" initials="aj" userId="S::urn:spo:guest#ajdratchford@dundee.ac.uk::"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E0DEF5-C2CE-4986-8780-16C15F77F98B}" v="4" dt="2026-06-17T12:56:15.349"/>
    <p1510:client id="{08E5078C-AB35-BED7-6391-5BB3F91B777A}" v="16" dt="2026-06-17T12:58:19.419"/>
    <p1510:client id="{2515B20C-C99C-49F7-A6FB-5E15354833D1}" v="3" dt="2026-06-17T11:46:03.786"/>
    <p1510:client id="{91767A43-027E-4358-A3A4-87F3124DFF94}" v="3" dt="2026-06-18T10:52:30.060"/>
    <p1510:client id="{AEC10F0A-C06D-4AFE-A342-9670FF404812}" v="2" dt="2026-06-18T09:14:12.5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ill, Diann" userId="S::diann.neill@dumgal.gov.uk::33d8f975-74a2-4fb9-8c89-9e6161b901ff" providerId="AD" clId="Web-{270B19FD-CCA7-BABB-7D61-D04E3D387480}"/>
    <pc:docChg chg="modSld">
      <pc:chgData name="Neill, Diann" userId="S::diann.neill@dumgal.gov.uk::33d8f975-74a2-4fb9-8c89-9e6161b901ff" providerId="AD" clId="Web-{270B19FD-CCA7-BABB-7D61-D04E3D387480}" dt="2026-06-02T11:10:15.903" v="360"/>
      <pc:docMkLst>
        <pc:docMk/>
      </pc:docMkLst>
      <pc:sldChg chg="modNotes">
        <pc:chgData name="Neill, Diann" userId="S::diann.neill@dumgal.gov.uk::33d8f975-74a2-4fb9-8c89-9e6161b901ff" providerId="AD" clId="Web-{270B19FD-CCA7-BABB-7D61-D04E3D387480}" dt="2026-06-02T11:06:26.474" v="6"/>
        <pc:sldMkLst>
          <pc:docMk/>
          <pc:sldMk cId="358989685" sldId="265"/>
        </pc:sldMkLst>
      </pc:sldChg>
      <pc:sldChg chg="modNotes">
        <pc:chgData name="Neill, Diann" userId="S::diann.neill@dumgal.gov.uk::33d8f975-74a2-4fb9-8c89-9e6161b901ff" providerId="AD" clId="Web-{270B19FD-CCA7-BABB-7D61-D04E3D387480}" dt="2026-06-02T11:09:05.463" v="357"/>
        <pc:sldMkLst>
          <pc:docMk/>
          <pc:sldMk cId="2066698545" sldId="316"/>
        </pc:sldMkLst>
      </pc:sldChg>
      <pc:sldChg chg="modNotes">
        <pc:chgData name="Neill, Diann" userId="S::diann.neill@dumgal.gov.uk::33d8f975-74a2-4fb9-8c89-9e6161b901ff" providerId="AD" clId="Web-{270B19FD-CCA7-BABB-7D61-D04E3D387480}" dt="2026-06-02T11:10:15.903" v="360"/>
        <pc:sldMkLst>
          <pc:docMk/>
          <pc:sldMk cId="4159996588" sldId="324"/>
        </pc:sldMkLst>
      </pc:sldChg>
      <pc:sldChg chg="modNotes">
        <pc:chgData name="Neill, Diann" userId="S::diann.neill@dumgal.gov.uk::33d8f975-74a2-4fb9-8c89-9e6161b901ff" providerId="AD" clId="Web-{270B19FD-CCA7-BABB-7D61-D04E3D387480}" dt="2026-06-02T11:10:12.700" v="359"/>
        <pc:sldMkLst>
          <pc:docMk/>
          <pc:sldMk cId="858926644" sldId="325"/>
        </pc:sldMkLst>
      </pc:sldChg>
      <pc:sldChg chg="modNotes">
        <pc:chgData name="Neill, Diann" userId="S::diann.neill@dumgal.gov.uk::33d8f975-74a2-4fb9-8c89-9e6161b901ff" providerId="AD" clId="Web-{270B19FD-CCA7-BABB-7D61-D04E3D387480}" dt="2026-06-02T11:07:38.179" v="238"/>
        <pc:sldMkLst>
          <pc:docMk/>
          <pc:sldMk cId="2901598187" sldId="327"/>
        </pc:sldMkLst>
      </pc:sldChg>
      <pc:sldChg chg="modNotes">
        <pc:chgData name="Neill, Diann" userId="S::diann.neill@dumgal.gov.uk::33d8f975-74a2-4fb9-8c89-9e6161b901ff" providerId="AD" clId="Web-{270B19FD-CCA7-BABB-7D61-D04E3D387480}" dt="2026-06-02T11:07:53.117" v="242"/>
        <pc:sldMkLst>
          <pc:docMk/>
          <pc:sldMk cId="1311292973" sldId="328"/>
        </pc:sldMkLst>
      </pc:sldChg>
      <pc:sldChg chg="modNotes">
        <pc:chgData name="Neill, Diann" userId="S::diann.neill@dumgal.gov.uk::33d8f975-74a2-4fb9-8c89-9e6161b901ff" providerId="AD" clId="Web-{270B19FD-CCA7-BABB-7D61-D04E3D387480}" dt="2026-06-02T11:08:48.963" v="321"/>
        <pc:sldMkLst>
          <pc:docMk/>
          <pc:sldMk cId="2802659944" sldId="331"/>
        </pc:sldMkLst>
      </pc:sldChg>
      <pc:sldChg chg="modNotes">
        <pc:chgData name="Neill, Diann" userId="S::diann.neill@dumgal.gov.uk::33d8f975-74a2-4fb9-8c89-9e6161b901ff" providerId="AD" clId="Web-{270B19FD-CCA7-BABB-7D61-D04E3D387480}" dt="2026-06-02T11:08:24.384" v="250"/>
        <pc:sldMkLst>
          <pc:docMk/>
          <pc:sldMk cId="2127973571" sldId="332"/>
        </pc:sldMkLst>
      </pc:sldChg>
      <pc:sldChg chg="modNotes">
        <pc:chgData name="Neill, Diann" userId="S::diann.neill@dumgal.gov.uk::33d8f975-74a2-4fb9-8c89-9e6161b901ff" providerId="AD" clId="Web-{270B19FD-CCA7-BABB-7D61-D04E3D387480}" dt="2026-06-02T11:07:25.742" v="236"/>
        <pc:sldMkLst>
          <pc:docMk/>
          <pc:sldMk cId="4186192494" sldId="335"/>
        </pc:sldMkLst>
      </pc:sldChg>
      <pc:sldChg chg="modNotes">
        <pc:chgData name="Neill, Diann" userId="S::diann.neill@dumgal.gov.uk::33d8f975-74a2-4fb9-8c89-9e6161b901ff" providerId="AD" clId="Web-{270B19FD-CCA7-BABB-7D61-D04E3D387480}" dt="2026-06-02T11:08:36.056" v="317"/>
        <pc:sldMkLst>
          <pc:docMk/>
          <pc:sldMk cId="584650907" sldId="339"/>
        </pc:sldMkLst>
      </pc:sldChg>
      <pc:sldChg chg="modNotes">
        <pc:chgData name="Neill, Diann" userId="S::diann.neill@dumgal.gov.uk::33d8f975-74a2-4fb9-8c89-9e6161b901ff" providerId="AD" clId="Web-{270B19FD-CCA7-BABB-7D61-D04E3D387480}" dt="2026-06-02T11:08:56.229" v="322"/>
        <pc:sldMkLst>
          <pc:docMk/>
          <pc:sldMk cId="3405209273" sldId="340"/>
        </pc:sldMkLst>
      </pc:sldChg>
      <pc:sldChg chg="modNotes">
        <pc:chgData name="Neill, Diann" userId="S::diann.neill@dumgal.gov.uk::33d8f975-74a2-4fb9-8c89-9e6161b901ff" providerId="AD" clId="Web-{270B19FD-CCA7-BABB-7D61-D04E3D387480}" dt="2026-06-02T11:07:46.633" v="240"/>
        <pc:sldMkLst>
          <pc:docMk/>
          <pc:sldMk cId="50414754" sldId="342"/>
        </pc:sldMkLst>
      </pc:sldChg>
      <pc:sldChg chg="modNotes">
        <pc:chgData name="Neill, Diann" userId="S::diann.neill@dumgal.gov.uk::33d8f975-74a2-4fb9-8c89-9e6161b901ff" providerId="AD" clId="Web-{270B19FD-CCA7-BABB-7D61-D04E3D387480}" dt="2026-06-02T11:07:57.117" v="244"/>
        <pc:sldMkLst>
          <pc:docMk/>
          <pc:sldMk cId="535695951" sldId="343"/>
        </pc:sldMkLst>
      </pc:sldChg>
      <pc:sldChg chg="modNotes">
        <pc:chgData name="Neill, Diann" userId="S::diann.neill@dumgal.gov.uk::33d8f975-74a2-4fb9-8c89-9e6161b901ff" providerId="AD" clId="Web-{270B19FD-CCA7-BABB-7D61-D04E3D387480}" dt="2026-06-02T11:07:42.508" v="239"/>
        <pc:sldMkLst>
          <pc:docMk/>
          <pc:sldMk cId="2547798032" sldId="344"/>
        </pc:sldMkLst>
      </pc:sldChg>
      <pc:sldChg chg="modNotes">
        <pc:chgData name="Neill, Diann" userId="S::diann.neill@dumgal.gov.uk::33d8f975-74a2-4fb9-8c89-9e6161b901ff" providerId="AD" clId="Web-{270B19FD-CCA7-BABB-7D61-D04E3D387480}" dt="2026-06-02T11:08:40.931" v="318"/>
        <pc:sldMkLst>
          <pc:docMk/>
          <pc:sldMk cId="3047046483" sldId="345"/>
        </pc:sldMkLst>
      </pc:sldChg>
      <pc:sldChg chg="modNotes">
        <pc:chgData name="Neill, Diann" userId="S::diann.neill@dumgal.gov.uk::33d8f975-74a2-4fb9-8c89-9e6161b901ff" providerId="AD" clId="Web-{270B19FD-CCA7-BABB-7D61-D04E3D387480}" dt="2026-06-02T11:08:45.088" v="319"/>
        <pc:sldMkLst>
          <pc:docMk/>
          <pc:sldMk cId="1699663151" sldId="346"/>
        </pc:sldMkLst>
      </pc:sldChg>
      <pc:sldChg chg="modNotes">
        <pc:chgData name="Neill, Diann" userId="S::diann.neill@dumgal.gov.uk::33d8f975-74a2-4fb9-8c89-9e6161b901ff" providerId="AD" clId="Web-{270B19FD-CCA7-BABB-7D61-D04E3D387480}" dt="2026-06-02T11:08:03.649" v="245"/>
        <pc:sldMkLst>
          <pc:docMk/>
          <pc:sldMk cId="3603633950" sldId="348"/>
        </pc:sldMkLst>
      </pc:sldChg>
      <pc:sldChg chg="modNotes">
        <pc:chgData name="Neill, Diann" userId="S::diann.neill@dumgal.gov.uk::33d8f975-74a2-4fb9-8c89-9e6161b901ff" providerId="AD" clId="Web-{270B19FD-CCA7-BABB-7D61-D04E3D387480}" dt="2026-06-02T11:08:13.243" v="247"/>
        <pc:sldMkLst>
          <pc:docMk/>
          <pc:sldMk cId="2673278239" sldId="349"/>
        </pc:sldMkLst>
      </pc:sldChg>
      <pc:sldChg chg="modNotes">
        <pc:chgData name="Neill, Diann" userId="S::diann.neill@dumgal.gov.uk::33d8f975-74a2-4fb9-8c89-9e6161b901ff" providerId="AD" clId="Web-{270B19FD-CCA7-BABB-7D61-D04E3D387480}" dt="2026-06-02T11:08:21.103" v="249"/>
        <pc:sldMkLst>
          <pc:docMk/>
          <pc:sldMk cId="1856135238" sldId="350"/>
        </pc:sldMkLst>
      </pc:sldChg>
      <pc:sldChg chg="modNotes">
        <pc:chgData name="Neill, Diann" userId="S::diann.neill@dumgal.gov.uk::33d8f975-74a2-4fb9-8c89-9e6161b901ff" providerId="AD" clId="Web-{270B19FD-CCA7-BABB-7D61-D04E3D387480}" dt="2026-06-02T11:07:31.695" v="237"/>
        <pc:sldMkLst>
          <pc:docMk/>
          <pc:sldMk cId="4151283108" sldId="351"/>
        </pc:sldMkLst>
      </pc:sldChg>
    </pc:docChg>
  </pc:docChgLst>
  <pc:docChgLst>
    <pc:chgData name="Ratchford, Alexander" userId="e5aaf331-4cf6-4fea-a914-bbf197cdffc6" providerId="ADAL" clId="{ACCD2400-818D-4CE7-BD94-0A8542F0C94F}"/>
    <pc:docChg chg="modSld">
      <pc:chgData name="Ratchford, Alexander" userId="e5aaf331-4cf6-4fea-a914-bbf197cdffc6" providerId="ADAL" clId="{ACCD2400-818D-4CE7-BD94-0A8542F0C94F}" dt="2026-06-17T12:56:21.266" v="11" actId="1076"/>
      <pc:docMkLst>
        <pc:docMk/>
      </pc:docMkLst>
      <pc:sldChg chg="modSp mod">
        <pc:chgData name="Ratchford, Alexander" userId="e5aaf331-4cf6-4fea-a914-bbf197cdffc6" providerId="ADAL" clId="{ACCD2400-818D-4CE7-BD94-0A8542F0C94F}" dt="2026-06-17T12:45:57.761" v="2" actId="1076"/>
        <pc:sldMkLst>
          <pc:docMk/>
          <pc:sldMk cId="2901598187" sldId="327"/>
        </pc:sldMkLst>
        <pc:picChg chg="mod">
          <ac:chgData name="Ratchford, Alexander" userId="e5aaf331-4cf6-4fea-a914-bbf197cdffc6" providerId="ADAL" clId="{ACCD2400-818D-4CE7-BD94-0A8542F0C94F}" dt="2026-06-17T12:45:57.761" v="2" actId="1076"/>
          <ac:picMkLst>
            <pc:docMk/>
            <pc:sldMk cId="2901598187" sldId="327"/>
            <ac:picMk id="4" creationId="{1FF01BCC-A9C1-D833-5B40-A8624AD8DF56}"/>
          </ac:picMkLst>
        </pc:picChg>
      </pc:sldChg>
      <pc:sldChg chg="modSp mod">
        <pc:chgData name="Ratchford, Alexander" userId="e5aaf331-4cf6-4fea-a914-bbf197cdffc6" providerId="ADAL" clId="{ACCD2400-818D-4CE7-BD94-0A8542F0C94F}" dt="2026-06-17T12:50:06.694" v="6" actId="1076"/>
        <pc:sldMkLst>
          <pc:docMk/>
          <pc:sldMk cId="535695951" sldId="343"/>
        </pc:sldMkLst>
        <pc:picChg chg="mod">
          <ac:chgData name="Ratchford, Alexander" userId="e5aaf331-4cf6-4fea-a914-bbf197cdffc6" providerId="ADAL" clId="{ACCD2400-818D-4CE7-BD94-0A8542F0C94F}" dt="2026-06-17T12:50:06.694" v="6" actId="1076"/>
          <ac:picMkLst>
            <pc:docMk/>
            <pc:sldMk cId="535695951" sldId="343"/>
            <ac:picMk id="3" creationId="{4BB11749-999A-26E0-A48B-1CAD8FBD32D9}"/>
          </ac:picMkLst>
        </pc:picChg>
      </pc:sldChg>
      <pc:sldChg chg="modSp mod">
        <pc:chgData name="Ratchford, Alexander" userId="e5aaf331-4cf6-4fea-a914-bbf197cdffc6" providerId="ADAL" clId="{ACCD2400-818D-4CE7-BD94-0A8542F0C94F}" dt="2026-06-17T12:53:29.455" v="8" actId="14100"/>
        <pc:sldMkLst>
          <pc:docMk/>
          <pc:sldMk cId="3603633950" sldId="348"/>
        </pc:sldMkLst>
        <pc:picChg chg="mod">
          <ac:chgData name="Ratchford, Alexander" userId="e5aaf331-4cf6-4fea-a914-bbf197cdffc6" providerId="ADAL" clId="{ACCD2400-818D-4CE7-BD94-0A8542F0C94F}" dt="2026-06-17T12:53:29.455" v="8" actId="14100"/>
          <ac:picMkLst>
            <pc:docMk/>
            <pc:sldMk cId="3603633950" sldId="348"/>
            <ac:picMk id="2" creationId="{B1BD11A1-C626-418E-A6F5-F6B6DAB35C55}"/>
          </ac:picMkLst>
        </pc:picChg>
      </pc:sldChg>
      <pc:sldChg chg="modSp mod">
        <pc:chgData name="Ratchford, Alexander" userId="e5aaf331-4cf6-4fea-a914-bbf197cdffc6" providerId="ADAL" clId="{ACCD2400-818D-4CE7-BD94-0A8542F0C94F}" dt="2026-06-17T12:56:21.266" v="11" actId="1076"/>
        <pc:sldMkLst>
          <pc:docMk/>
          <pc:sldMk cId="2673278239" sldId="349"/>
        </pc:sldMkLst>
        <pc:picChg chg="mod">
          <ac:chgData name="Ratchford, Alexander" userId="e5aaf331-4cf6-4fea-a914-bbf197cdffc6" providerId="ADAL" clId="{ACCD2400-818D-4CE7-BD94-0A8542F0C94F}" dt="2026-06-17T12:56:21.266" v="11" actId="1076"/>
          <ac:picMkLst>
            <pc:docMk/>
            <pc:sldMk cId="2673278239" sldId="349"/>
            <ac:picMk id="2" creationId="{A9605DE0-17C0-2139-25BA-C4153C0A343F}"/>
          </ac:picMkLst>
        </pc:picChg>
      </pc:sldChg>
    </pc:docChg>
  </pc:docChgLst>
  <pc:docChgLst>
    <pc:chgData name="Ratchford, Alexander" userId="S::alexander.ratchford@dumgal.gov.uk::e5aaf331-4cf6-4fea-a914-bbf197cdffc6" providerId="AD" clId="Web-{08E5078C-AB35-BED7-6391-5BB3F91B777A}"/>
    <pc:docChg chg="modSld">
      <pc:chgData name="Ratchford, Alexander" userId="S::alexander.ratchford@dumgal.gov.uk::e5aaf331-4cf6-4fea-a914-bbf197cdffc6" providerId="AD" clId="Web-{08E5078C-AB35-BED7-6391-5BB3F91B777A}" dt="2026-06-17T12:58:19.419" v="15" actId="14100"/>
      <pc:docMkLst>
        <pc:docMk/>
      </pc:docMkLst>
      <pc:sldChg chg="modSp">
        <pc:chgData name="Ratchford, Alexander" userId="S::alexander.ratchford@dumgal.gov.uk::e5aaf331-4cf6-4fea-a914-bbf197cdffc6" providerId="AD" clId="Web-{08E5078C-AB35-BED7-6391-5BB3F91B777A}" dt="2026-06-17T12:57:34.168" v="2" actId="1076"/>
        <pc:sldMkLst>
          <pc:docMk/>
          <pc:sldMk cId="2901598187" sldId="327"/>
        </pc:sldMkLst>
        <pc:picChg chg="mod">
          <ac:chgData name="Ratchford, Alexander" userId="S::alexander.ratchford@dumgal.gov.uk::e5aaf331-4cf6-4fea-a914-bbf197cdffc6" providerId="AD" clId="Web-{08E5078C-AB35-BED7-6391-5BB3F91B777A}" dt="2026-06-17T12:57:34.168" v="2" actId="1076"/>
          <ac:picMkLst>
            <pc:docMk/>
            <pc:sldMk cId="2901598187" sldId="327"/>
            <ac:picMk id="4" creationId="{1FF01BCC-A9C1-D833-5B40-A8624AD8DF56}"/>
          </ac:picMkLst>
        </pc:picChg>
      </pc:sldChg>
      <pc:sldChg chg="modSp">
        <pc:chgData name="Ratchford, Alexander" userId="S::alexander.ratchford@dumgal.gov.uk::e5aaf331-4cf6-4fea-a914-bbf197cdffc6" providerId="AD" clId="Web-{08E5078C-AB35-BED7-6391-5BB3F91B777A}" dt="2026-06-17T12:58:15.841" v="13" actId="1076"/>
        <pc:sldMkLst>
          <pc:docMk/>
          <pc:sldMk cId="2127973571" sldId="332"/>
        </pc:sldMkLst>
        <pc:picChg chg="mod">
          <ac:chgData name="Ratchford, Alexander" userId="S::alexander.ratchford@dumgal.gov.uk::e5aaf331-4cf6-4fea-a914-bbf197cdffc6" providerId="AD" clId="Web-{08E5078C-AB35-BED7-6391-5BB3F91B777A}" dt="2026-06-17T12:58:15.841" v="13" actId="1076"/>
          <ac:picMkLst>
            <pc:docMk/>
            <pc:sldMk cId="2127973571" sldId="332"/>
            <ac:picMk id="4" creationId="{2ECEE280-78F3-949E-3E88-C69C897777BA}"/>
          </ac:picMkLst>
        </pc:picChg>
      </pc:sldChg>
      <pc:sldChg chg="modSp">
        <pc:chgData name="Ratchford, Alexander" userId="S::alexander.ratchford@dumgal.gov.uk::e5aaf331-4cf6-4fea-a914-bbf197cdffc6" providerId="AD" clId="Web-{08E5078C-AB35-BED7-6391-5BB3F91B777A}" dt="2026-06-17T12:57:24.371" v="0" actId="1076"/>
        <pc:sldMkLst>
          <pc:docMk/>
          <pc:sldMk cId="535695951" sldId="343"/>
        </pc:sldMkLst>
        <pc:picChg chg="mod">
          <ac:chgData name="Ratchford, Alexander" userId="S::alexander.ratchford@dumgal.gov.uk::e5aaf331-4cf6-4fea-a914-bbf197cdffc6" providerId="AD" clId="Web-{08E5078C-AB35-BED7-6391-5BB3F91B777A}" dt="2026-06-17T12:57:24.371" v="0" actId="1076"/>
          <ac:picMkLst>
            <pc:docMk/>
            <pc:sldMk cId="535695951" sldId="343"/>
            <ac:picMk id="3" creationId="{4BB11749-999A-26E0-A48B-1CAD8FBD32D9}"/>
          </ac:picMkLst>
        </pc:picChg>
      </pc:sldChg>
      <pc:sldChg chg="modSp">
        <pc:chgData name="Ratchford, Alexander" userId="S::alexander.ratchford@dumgal.gov.uk::e5aaf331-4cf6-4fea-a914-bbf197cdffc6" providerId="AD" clId="Web-{08E5078C-AB35-BED7-6391-5BB3F91B777A}" dt="2026-06-17T12:57:27.950" v="1" actId="1076"/>
        <pc:sldMkLst>
          <pc:docMk/>
          <pc:sldMk cId="3603633950" sldId="348"/>
        </pc:sldMkLst>
        <pc:picChg chg="mod">
          <ac:chgData name="Ratchford, Alexander" userId="S::alexander.ratchford@dumgal.gov.uk::e5aaf331-4cf6-4fea-a914-bbf197cdffc6" providerId="AD" clId="Web-{08E5078C-AB35-BED7-6391-5BB3F91B777A}" dt="2026-06-17T12:57:27.950" v="1" actId="1076"/>
          <ac:picMkLst>
            <pc:docMk/>
            <pc:sldMk cId="3603633950" sldId="348"/>
            <ac:picMk id="2" creationId="{B1BD11A1-C626-418E-A6F5-F6B6DAB35C55}"/>
          </ac:picMkLst>
        </pc:picChg>
      </pc:sldChg>
      <pc:sldChg chg="modSp">
        <pc:chgData name="Ratchford, Alexander" userId="S::alexander.ratchford@dumgal.gov.uk::e5aaf331-4cf6-4fea-a914-bbf197cdffc6" providerId="AD" clId="Web-{08E5078C-AB35-BED7-6391-5BB3F91B777A}" dt="2026-06-17T12:57:40.887" v="3" actId="1076"/>
        <pc:sldMkLst>
          <pc:docMk/>
          <pc:sldMk cId="2673278239" sldId="349"/>
        </pc:sldMkLst>
        <pc:picChg chg="mod">
          <ac:chgData name="Ratchford, Alexander" userId="S::alexander.ratchford@dumgal.gov.uk::e5aaf331-4cf6-4fea-a914-bbf197cdffc6" providerId="AD" clId="Web-{08E5078C-AB35-BED7-6391-5BB3F91B777A}" dt="2026-06-17T12:57:40.887" v="3" actId="1076"/>
          <ac:picMkLst>
            <pc:docMk/>
            <pc:sldMk cId="2673278239" sldId="349"/>
            <ac:picMk id="2" creationId="{A9605DE0-17C0-2139-25BA-C4153C0A343F}"/>
          </ac:picMkLst>
        </pc:picChg>
      </pc:sldChg>
      <pc:sldChg chg="modSp">
        <pc:chgData name="Ratchford, Alexander" userId="S::alexander.ratchford@dumgal.gov.uk::e5aaf331-4cf6-4fea-a914-bbf197cdffc6" providerId="AD" clId="Web-{08E5078C-AB35-BED7-6391-5BB3F91B777A}" dt="2026-06-17T12:58:19.419" v="15" actId="14100"/>
        <pc:sldMkLst>
          <pc:docMk/>
          <pc:sldMk cId="1856135238" sldId="350"/>
        </pc:sldMkLst>
        <pc:picChg chg="mod">
          <ac:chgData name="Ratchford, Alexander" userId="S::alexander.ratchford@dumgal.gov.uk::e5aaf331-4cf6-4fea-a914-bbf197cdffc6" providerId="AD" clId="Web-{08E5078C-AB35-BED7-6391-5BB3F91B777A}" dt="2026-06-17T12:58:19.419" v="15" actId="14100"/>
          <ac:picMkLst>
            <pc:docMk/>
            <pc:sldMk cId="1856135238" sldId="350"/>
            <ac:picMk id="2" creationId="{BE53CFDA-EEF7-29A5-480B-4A2AB4B35943}"/>
          </ac:picMkLst>
        </pc:picChg>
      </pc:sldChg>
    </pc:docChg>
  </pc:docChgLst>
  <pc:docChgLst>
    <pc:chgData name="Walker, Anne-Marie" userId="S::anne-marie.walker@dumgal.gov.uk::49fda60e-7c9f-41e5-ae73-4c9dc8b692fe" providerId="AD" clId="Web-{0EDB6780-4480-FF94-958F-1BCD32E14968}"/>
    <pc:docChg chg="modSld">
      <pc:chgData name="Walker, Anne-Marie" userId="S::anne-marie.walker@dumgal.gov.uk::49fda60e-7c9f-41e5-ae73-4c9dc8b692fe" providerId="AD" clId="Web-{0EDB6780-4480-FF94-958F-1BCD32E14968}" dt="2026-06-16T16:04:03.368" v="0"/>
      <pc:docMkLst>
        <pc:docMk/>
      </pc:docMkLst>
      <pc:sldChg chg="modSp modMedia">
        <pc:chgData name="Walker, Anne-Marie" userId="S::anne-marie.walker@dumgal.gov.uk::49fda60e-7c9f-41e5-ae73-4c9dc8b692fe" providerId="AD" clId="Web-{0EDB6780-4480-FF94-958F-1BCD32E14968}" dt="2026-06-16T16:04:03.368" v="0"/>
        <pc:sldMkLst>
          <pc:docMk/>
          <pc:sldMk cId="3047046483" sldId="345"/>
        </pc:sldMkLst>
        <pc:picChg chg="mod">
          <ac:chgData name="Walker, Anne-Marie" userId="S::anne-marie.walker@dumgal.gov.uk::49fda60e-7c9f-41e5-ae73-4c9dc8b692fe" providerId="AD" clId="Web-{0EDB6780-4480-FF94-958F-1BCD32E14968}" dt="2026-06-16T16:04:03.368" v="0"/>
          <ac:picMkLst>
            <pc:docMk/>
            <pc:sldMk cId="3047046483" sldId="345"/>
            <ac:picMk id="4" creationId="{A1D2BFF3-032F-93DE-B7F1-A16972E882A4}"/>
          </ac:picMkLst>
        </pc:picChg>
      </pc:sldChg>
    </pc:docChg>
  </pc:docChgLst>
  <pc:docChgLst>
    <pc:chgData name="Walker, Anne-Marie" userId="S::anne-marie.walker@dumgal.gov.uk::49fda60e-7c9f-41e5-ae73-4c9dc8b692fe" providerId="AD" clId="Web-{5387C2E8-07BB-1288-4B30-0113FF12F77E}"/>
    <pc:docChg chg="modSld">
      <pc:chgData name="Walker, Anne-Marie" userId="S::anne-marie.walker@dumgal.gov.uk::49fda60e-7c9f-41e5-ae73-4c9dc8b692fe" providerId="AD" clId="Web-{5387C2E8-07BB-1288-4B30-0113FF12F77E}" dt="2026-06-16T09:01:03.019" v="3"/>
      <pc:docMkLst>
        <pc:docMk/>
      </pc:docMkLst>
      <pc:sldChg chg="addSp delSp modSp">
        <pc:chgData name="Walker, Anne-Marie" userId="S::anne-marie.walker@dumgal.gov.uk::49fda60e-7c9f-41e5-ae73-4c9dc8b692fe" providerId="AD" clId="Web-{5387C2E8-07BB-1288-4B30-0113FF12F77E}" dt="2026-06-16T09:01:03.019" v="3"/>
        <pc:sldMkLst>
          <pc:docMk/>
          <pc:sldMk cId="358989685" sldId="26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685981-AD1C-4F24-94CF-DC24660FD533}" type="datetimeFigureOut">
              <a:t>6/18/2026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D7719D-CD0F-4621-B6D9-E169BFFD34FB}" type="slidenum">
              <a:t>‹#›</a:t>
            </a:fld>
            <a:endParaRPr lang="en-GB"/>
          </a:p>
        </p:txBody>
      </p:sp>
    </p:spTree>
    <p:extLst>
      <p:ext uri="{BB962C8B-B14F-4D97-AF65-F5344CB8AC3E}">
        <p14:creationId xmlns:p14="http://schemas.microsoft.com/office/powerpoint/2010/main" val="3232474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p:txBody>
      </p:sp>
      <p:sp>
        <p:nvSpPr>
          <p:cNvPr id="4" name="Slide Number Placeholder 3"/>
          <p:cNvSpPr>
            <a:spLocks noGrp="1"/>
          </p:cNvSpPr>
          <p:nvPr>
            <p:ph type="sldNum" sz="quarter" idx="5"/>
          </p:nvPr>
        </p:nvSpPr>
        <p:spPr/>
        <p:txBody>
          <a:bodyPr/>
          <a:lstStyle/>
          <a:p>
            <a:fld id="{7387719E-5191-4213-96F4-5C6DF4C0AD57}" type="slidenum">
              <a:rPr lang="en-GB" smtClean="0"/>
              <a:t>1</a:t>
            </a:fld>
            <a:endParaRPr lang="en-GB"/>
          </a:p>
        </p:txBody>
      </p:sp>
    </p:spTree>
    <p:extLst>
      <p:ext uri="{BB962C8B-B14F-4D97-AF65-F5344CB8AC3E}">
        <p14:creationId xmlns:p14="http://schemas.microsoft.com/office/powerpoint/2010/main" val="2048605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p:txBody>
      </p:sp>
      <p:sp>
        <p:nvSpPr>
          <p:cNvPr id="4" name="Slide Number Placeholder 3"/>
          <p:cNvSpPr>
            <a:spLocks noGrp="1"/>
          </p:cNvSpPr>
          <p:nvPr>
            <p:ph type="sldNum" sz="quarter" idx="5"/>
          </p:nvPr>
        </p:nvSpPr>
        <p:spPr/>
        <p:txBody>
          <a:bodyPr/>
          <a:lstStyle/>
          <a:p>
            <a:fld id="{33D7719D-CD0F-4621-B6D9-E169BFFD34FB}" type="slidenum">
              <a:rPr lang="en-GB"/>
              <a:t>10</a:t>
            </a:fld>
            <a:endParaRPr lang="en-GB"/>
          </a:p>
        </p:txBody>
      </p:sp>
    </p:spTree>
    <p:extLst>
      <p:ext uri="{BB962C8B-B14F-4D97-AF65-F5344CB8AC3E}">
        <p14:creationId xmlns:p14="http://schemas.microsoft.com/office/powerpoint/2010/main" val="3246832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33D7719D-CD0F-4621-B6D9-E169BFFD34FB}" type="slidenum">
              <a:rPr lang="en-GB"/>
              <a:t>11</a:t>
            </a:fld>
            <a:endParaRPr lang="en-GB"/>
          </a:p>
        </p:txBody>
      </p:sp>
    </p:spTree>
    <p:extLst>
      <p:ext uri="{BB962C8B-B14F-4D97-AF65-F5344CB8AC3E}">
        <p14:creationId xmlns:p14="http://schemas.microsoft.com/office/powerpoint/2010/main" val="913126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p:txBody>
      </p:sp>
      <p:sp>
        <p:nvSpPr>
          <p:cNvPr id="4" name="Slide Number Placeholder 3"/>
          <p:cNvSpPr>
            <a:spLocks noGrp="1"/>
          </p:cNvSpPr>
          <p:nvPr>
            <p:ph type="sldNum" sz="quarter" idx="5"/>
          </p:nvPr>
        </p:nvSpPr>
        <p:spPr/>
        <p:txBody>
          <a:bodyPr/>
          <a:lstStyle/>
          <a:p>
            <a:fld id="{33D7719D-CD0F-4621-B6D9-E169BFFD34FB}" type="slidenum">
              <a:rPr lang="en-GB"/>
              <a:t>12</a:t>
            </a:fld>
            <a:endParaRPr lang="en-GB"/>
          </a:p>
        </p:txBody>
      </p:sp>
    </p:spTree>
    <p:extLst>
      <p:ext uri="{BB962C8B-B14F-4D97-AF65-F5344CB8AC3E}">
        <p14:creationId xmlns:p14="http://schemas.microsoft.com/office/powerpoint/2010/main" val="2218625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33D7719D-CD0F-4621-B6D9-E169BFFD34FB}" type="slidenum">
              <a:rPr lang="en-GB" smtClean="0"/>
              <a:t>2</a:t>
            </a:fld>
            <a:endParaRPr lang="en-GB"/>
          </a:p>
        </p:txBody>
      </p:sp>
    </p:spTree>
    <p:extLst>
      <p:ext uri="{BB962C8B-B14F-4D97-AF65-F5344CB8AC3E}">
        <p14:creationId xmlns:p14="http://schemas.microsoft.com/office/powerpoint/2010/main" val="517431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GB" b="0">
              <a:latin typeface="+mn-lt"/>
              <a:ea typeface="Calibri"/>
              <a:cs typeface="Calibri"/>
            </a:endParaRPr>
          </a:p>
        </p:txBody>
      </p:sp>
      <p:sp>
        <p:nvSpPr>
          <p:cNvPr id="4" name="Slide Number Placeholder 3"/>
          <p:cNvSpPr>
            <a:spLocks noGrp="1"/>
          </p:cNvSpPr>
          <p:nvPr>
            <p:ph type="sldNum" sz="quarter" idx="5"/>
          </p:nvPr>
        </p:nvSpPr>
        <p:spPr/>
        <p:txBody>
          <a:bodyPr/>
          <a:lstStyle/>
          <a:p>
            <a:fld id="{33D7719D-CD0F-4621-B6D9-E169BFFD34FB}" type="slidenum">
              <a:rPr lang="en-GB" smtClean="0"/>
              <a:t>3</a:t>
            </a:fld>
            <a:endParaRPr lang="en-GB"/>
          </a:p>
        </p:txBody>
      </p:sp>
    </p:spTree>
    <p:extLst>
      <p:ext uri="{BB962C8B-B14F-4D97-AF65-F5344CB8AC3E}">
        <p14:creationId xmlns:p14="http://schemas.microsoft.com/office/powerpoint/2010/main" val="2134086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p:txBody>
      </p:sp>
      <p:sp>
        <p:nvSpPr>
          <p:cNvPr id="4" name="Slide Number Placeholder 3"/>
          <p:cNvSpPr>
            <a:spLocks noGrp="1"/>
          </p:cNvSpPr>
          <p:nvPr>
            <p:ph type="sldNum" sz="quarter" idx="5"/>
          </p:nvPr>
        </p:nvSpPr>
        <p:spPr/>
        <p:txBody>
          <a:bodyPr/>
          <a:lstStyle/>
          <a:p>
            <a:fld id="{33D7719D-CD0F-4621-B6D9-E169BFFD34FB}" type="slidenum">
              <a:rPr lang="en-GB" smtClean="0"/>
              <a:t>4</a:t>
            </a:fld>
            <a:endParaRPr lang="en-GB"/>
          </a:p>
        </p:txBody>
      </p:sp>
    </p:spTree>
    <p:extLst>
      <p:ext uri="{BB962C8B-B14F-4D97-AF65-F5344CB8AC3E}">
        <p14:creationId xmlns:p14="http://schemas.microsoft.com/office/powerpoint/2010/main" val="129786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33D7719D-CD0F-4621-B6D9-E169BFFD34FB}" type="slidenum">
              <a:rPr lang="en-GB"/>
              <a:t>5</a:t>
            </a:fld>
            <a:endParaRPr lang="en-GB"/>
          </a:p>
        </p:txBody>
      </p:sp>
    </p:spTree>
    <p:extLst>
      <p:ext uri="{BB962C8B-B14F-4D97-AF65-F5344CB8AC3E}">
        <p14:creationId xmlns:p14="http://schemas.microsoft.com/office/powerpoint/2010/main" val="3267883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1ED09-7F6B-105C-6C0D-D0E9788362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FB349B-55ED-633D-62E5-B5639D5737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9906CA-080E-0ADC-4019-D53A7D76D3DB}"/>
              </a:ext>
            </a:extLst>
          </p:cNvPr>
          <p:cNvSpPr>
            <a:spLocks noGrp="1"/>
          </p:cNvSpPr>
          <p:nvPr>
            <p:ph type="body" idx="1"/>
          </p:nvPr>
        </p:nvSpPr>
        <p:spPr/>
        <p:txBody>
          <a:bodyPr/>
          <a:lstStyle/>
          <a:p>
            <a:endParaRPr lang="en-GB">
              <a:ea typeface="Calibri"/>
              <a:cs typeface="Calibri"/>
            </a:endParaRPr>
          </a:p>
        </p:txBody>
      </p:sp>
      <p:sp>
        <p:nvSpPr>
          <p:cNvPr id="4" name="Slide Number Placeholder 3">
            <a:extLst>
              <a:ext uri="{FF2B5EF4-FFF2-40B4-BE49-F238E27FC236}">
                <a16:creationId xmlns:a16="http://schemas.microsoft.com/office/drawing/2014/main" id="{1A9FEFA2-2B71-9BCB-7BFD-9D759BD53E7D}"/>
              </a:ext>
            </a:extLst>
          </p:cNvPr>
          <p:cNvSpPr>
            <a:spLocks noGrp="1"/>
          </p:cNvSpPr>
          <p:nvPr>
            <p:ph type="sldNum" sz="quarter" idx="5"/>
          </p:nvPr>
        </p:nvSpPr>
        <p:spPr/>
        <p:txBody>
          <a:bodyPr/>
          <a:lstStyle/>
          <a:p>
            <a:fld id="{33D7719D-CD0F-4621-B6D9-E169BFFD34FB}" type="slidenum">
              <a:rPr lang="en-GB" smtClean="0"/>
              <a:t>6</a:t>
            </a:fld>
            <a:endParaRPr lang="en-GB"/>
          </a:p>
        </p:txBody>
      </p:sp>
    </p:spTree>
    <p:extLst>
      <p:ext uri="{BB962C8B-B14F-4D97-AF65-F5344CB8AC3E}">
        <p14:creationId xmlns:p14="http://schemas.microsoft.com/office/powerpoint/2010/main" val="4289200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33D7719D-CD0F-4621-B6D9-E169BFFD34FB}" type="slidenum">
              <a:rPr lang="en-GB"/>
              <a:t>7</a:t>
            </a:fld>
            <a:endParaRPr lang="en-GB"/>
          </a:p>
        </p:txBody>
      </p:sp>
    </p:spTree>
    <p:extLst>
      <p:ext uri="{BB962C8B-B14F-4D97-AF65-F5344CB8AC3E}">
        <p14:creationId xmlns:p14="http://schemas.microsoft.com/office/powerpoint/2010/main" val="3648073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33D7719D-CD0F-4621-B6D9-E169BFFD34FB}" type="slidenum">
              <a:rPr lang="en-GB"/>
              <a:t>8</a:t>
            </a:fld>
            <a:endParaRPr lang="en-GB"/>
          </a:p>
        </p:txBody>
      </p:sp>
    </p:spTree>
    <p:extLst>
      <p:ext uri="{BB962C8B-B14F-4D97-AF65-F5344CB8AC3E}">
        <p14:creationId xmlns:p14="http://schemas.microsoft.com/office/powerpoint/2010/main" val="3087990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p:txBody>
      </p:sp>
      <p:sp>
        <p:nvSpPr>
          <p:cNvPr id="4" name="Slide Number Placeholder 3"/>
          <p:cNvSpPr>
            <a:spLocks noGrp="1"/>
          </p:cNvSpPr>
          <p:nvPr>
            <p:ph type="sldNum" sz="quarter" idx="5"/>
          </p:nvPr>
        </p:nvSpPr>
        <p:spPr/>
        <p:txBody>
          <a:bodyPr/>
          <a:lstStyle/>
          <a:p>
            <a:fld id="{33D7719D-CD0F-4621-B6D9-E169BFFD34FB}" type="slidenum">
              <a:rPr lang="en-GB" smtClean="0"/>
              <a:t>9</a:t>
            </a:fld>
            <a:endParaRPr lang="en-GB"/>
          </a:p>
        </p:txBody>
      </p:sp>
    </p:spTree>
    <p:extLst>
      <p:ext uri="{BB962C8B-B14F-4D97-AF65-F5344CB8AC3E}">
        <p14:creationId xmlns:p14="http://schemas.microsoft.com/office/powerpoint/2010/main" val="3721128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18/06/2026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18/06/2026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18/06/2026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A">
    <p:spTree>
      <p:nvGrpSpPr>
        <p:cNvPr id="1" name=""/>
        <p:cNvGrpSpPr/>
        <p:nvPr/>
      </p:nvGrpSpPr>
      <p:grpSpPr>
        <a:xfrm>
          <a:off x="0" y="0"/>
          <a:ext cx="0" cy="0"/>
          <a:chOff x="0" y="0"/>
          <a:chExt cx="0" cy="0"/>
        </a:xfrm>
      </p:grpSpPr>
      <p:pic>
        <p:nvPicPr>
          <p:cNvPr id="4" name="Picture 3" descr="A picture containing text, outdoor, several&#10;&#10;Description automatically generated">
            <a:extLst>
              <a:ext uri="{FF2B5EF4-FFF2-40B4-BE49-F238E27FC236}">
                <a16:creationId xmlns:a16="http://schemas.microsoft.com/office/drawing/2014/main" id="{D20C1424-E6DD-6F53-20A4-D6A9D5DB9F9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04D9020A-57AB-CC20-EC10-3E1FF9695B44}"/>
              </a:ext>
            </a:extLst>
          </p:cNvPr>
          <p:cNvSpPr>
            <a:spLocks noGrp="1"/>
          </p:cNvSpPr>
          <p:nvPr>
            <p:ph type="ctrTitle" hasCustomPrompt="1"/>
          </p:nvPr>
        </p:nvSpPr>
        <p:spPr>
          <a:xfrm>
            <a:off x="4372804" y="1106159"/>
            <a:ext cx="7381875" cy="773441"/>
          </a:xfrm>
          <a:prstGeom prst="rect">
            <a:avLst/>
          </a:prstGeom>
        </p:spPr>
        <p:txBody>
          <a:bodyPr anchor="t">
            <a:normAutofit/>
          </a:bodyPr>
          <a:lstStyle>
            <a:lvl1pPr marL="9525" indent="-9525" algn="r">
              <a:tabLst/>
              <a:defRPr sz="4400" b="1" i="0">
                <a:solidFill>
                  <a:srgbClr val="610C53"/>
                </a:solidFill>
                <a:latin typeface="Calibri" panose="020F0502020204030204" pitchFamily="34" charset="0"/>
              </a:defRPr>
            </a:lvl1pPr>
          </a:lstStyle>
          <a:p>
            <a:r>
              <a:rPr lang="en-GB"/>
              <a:t>Title can go here</a:t>
            </a:r>
            <a:endParaRPr lang="en-US"/>
          </a:p>
        </p:txBody>
      </p:sp>
      <p:sp>
        <p:nvSpPr>
          <p:cNvPr id="6" name="Text Placeholder 16">
            <a:extLst>
              <a:ext uri="{FF2B5EF4-FFF2-40B4-BE49-F238E27FC236}">
                <a16:creationId xmlns:a16="http://schemas.microsoft.com/office/drawing/2014/main" id="{B598CE3D-E508-0E34-ACEA-31350F4F4B32}"/>
              </a:ext>
            </a:extLst>
          </p:cNvPr>
          <p:cNvSpPr>
            <a:spLocks noGrp="1"/>
          </p:cNvSpPr>
          <p:nvPr>
            <p:ph type="body" sz="quarter" idx="10" hasCustomPrompt="1"/>
          </p:nvPr>
        </p:nvSpPr>
        <p:spPr>
          <a:xfrm>
            <a:off x="4372804" y="1879600"/>
            <a:ext cx="7381875" cy="559881"/>
          </a:xfrm>
          <a:prstGeom prst="rect">
            <a:avLst/>
          </a:prstGeom>
        </p:spPr>
        <p:txBody>
          <a:bodyPr>
            <a:normAutofit/>
          </a:bodyPr>
          <a:lstStyle>
            <a:lvl1pPr marL="0" indent="0" algn="r">
              <a:buNone/>
              <a:defRPr sz="3200" b="1" i="0">
                <a:solidFill>
                  <a:srgbClr val="7F7F80"/>
                </a:solidFill>
                <a:latin typeface="Calibri" panose="020F0502020204030204" pitchFamily="34" charset="0"/>
              </a:defRPr>
            </a:lvl1pPr>
          </a:lstStyle>
          <a:p>
            <a:r>
              <a:rPr lang="en-GB"/>
              <a:t>Subtitle can go here</a:t>
            </a:r>
            <a:endParaRPr lang="en-US"/>
          </a:p>
        </p:txBody>
      </p:sp>
    </p:spTree>
    <p:extLst>
      <p:ext uri="{BB962C8B-B14F-4D97-AF65-F5344CB8AC3E}">
        <p14:creationId xmlns:p14="http://schemas.microsoft.com/office/powerpoint/2010/main" val="3943191839"/>
      </p:ext>
    </p:extLst>
  </p:cSld>
  <p:clrMapOvr>
    <a:masterClrMapping/>
  </p:clrMapOvr>
  <p:extLst>
    <p:ext uri="{DCECCB84-F9BA-43D5-87BE-67443E8EF086}">
      <p15:sldGuideLst xmlns:p15="http://schemas.microsoft.com/office/powerpoint/2012/main">
        <p15:guide id="1" orient="horz" pos="1253" userDrawn="1">
          <p15:clr>
            <a:srgbClr val="FBAE40"/>
          </p15:clr>
        </p15:guide>
        <p15:guide id="2" pos="438" userDrawn="1">
          <p15:clr>
            <a:srgbClr val="FBAE40"/>
          </p15:clr>
        </p15:guide>
        <p15:guide id="3" pos="724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A (1 column)">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FBD13DBA-E282-6975-2ECE-6883EE1F20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54D5BBD5-5DB9-88CB-FE1E-39FB43A26537}"/>
              </a:ext>
            </a:extLst>
          </p:cNvPr>
          <p:cNvSpPr>
            <a:spLocks noGrp="1"/>
          </p:cNvSpPr>
          <p:nvPr>
            <p:ph type="title" hasCustomPrompt="1"/>
          </p:nvPr>
        </p:nvSpPr>
        <p:spPr>
          <a:xfrm>
            <a:off x="695325" y="549275"/>
            <a:ext cx="10801350" cy="896407"/>
          </a:xfrm>
          <a:prstGeom prst="rect">
            <a:avLst/>
          </a:prstGeom>
        </p:spPr>
        <p:txBody>
          <a:bodyPr lIns="0" tIns="0" rIns="0" bIns="0">
            <a:noAutofit/>
          </a:bodyPr>
          <a:lstStyle>
            <a:lvl1pPr>
              <a:defRPr sz="3600" b="1" i="0">
                <a:solidFill>
                  <a:srgbClr val="610C53"/>
                </a:solidFill>
                <a:latin typeface="Calibri" panose="020F0502020204030204" pitchFamily="34" charset="0"/>
              </a:defRPr>
            </a:lvl1pPr>
          </a:lstStyle>
          <a:p>
            <a:r>
              <a:rPr lang="en-GB"/>
              <a:t>Title can go here</a:t>
            </a:r>
            <a:endParaRPr lang="en-US"/>
          </a:p>
        </p:txBody>
      </p:sp>
      <p:sp>
        <p:nvSpPr>
          <p:cNvPr id="9" name="Content Placeholder 2">
            <a:extLst>
              <a:ext uri="{FF2B5EF4-FFF2-40B4-BE49-F238E27FC236}">
                <a16:creationId xmlns:a16="http://schemas.microsoft.com/office/drawing/2014/main" id="{312E1484-F5C2-2B93-9DD1-0398DFCDC71C}"/>
              </a:ext>
            </a:extLst>
          </p:cNvPr>
          <p:cNvSpPr>
            <a:spLocks noGrp="1"/>
          </p:cNvSpPr>
          <p:nvPr>
            <p:ph idx="1"/>
          </p:nvPr>
        </p:nvSpPr>
        <p:spPr>
          <a:xfrm>
            <a:off x="695325" y="1445682"/>
            <a:ext cx="10801350" cy="4590976"/>
          </a:xfrm>
          <a:prstGeom prst="rect">
            <a:avLst/>
          </a:prstGeom>
        </p:spPr>
        <p:txBody>
          <a:bodyPr wrap="square" lIns="0" tIns="0" rIns="0" bIns="0">
            <a:noAutofit/>
          </a:bodyPr>
          <a:lstStyle>
            <a:lvl1pPr>
              <a:lnSpc>
                <a:spcPct val="110000"/>
              </a:lnSpc>
              <a:spcBef>
                <a:spcPts val="800"/>
              </a:spcBef>
              <a:buClr>
                <a:srgbClr val="6A2E88"/>
              </a:buClr>
              <a:defRPr sz="2400" b="1" i="0">
                <a:solidFill>
                  <a:schemeClr val="tx1">
                    <a:lumMod val="65000"/>
                    <a:lumOff val="35000"/>
                  </a:schemeClr>
                </a:solidFill>
                <a:latin typeface="Calibri" panose="020F0502020204030204" pitchFamily="34" charset="0"/>
                <a:ea typeface="Calibri" panose="020F0502020204030204" pitchFamily="34" charset="0"/>
              </a:defRPr>
            </a:lvl1pPr>
            <a:lvl2pPr>
              <a:lnSpc>
                <a:spcPct val="110000"/>
              </a:lnSpc>
              <a:spcBef>
                <a:spcPts val="800"/>
              </a:spcBef>
              <a:buClr>
                <a:srgbClr val="6A2E88"/>
              </a:buClr>
              <a:defRPr sz="2400" b="1" i="0">
                <a:solidFill>
                  <a:schemeClr val="tx1">
                    <a:lumMod val="65000"/>
                    <a:lumOff val="35000"/>
                  </a:schemeClr>
                </a:solidFill>
                <a:latin typeface="Calibri" panose="020F0502020204030204" pitchFamily="34" charset="0"/>
                <a:ea typeface="Calibri" panose="020F0502020204030204" pitchFamily="34" charset="0"/>
              </a:defRPr>
            </a:lvl2pPr>
            <a:lvl3pPr>
              <a:lnSpc>
                <a:spcPct val="110000"/>
              </a:lnSpc>
              <a:spcBef>
                <a:spcPts val="800"/>
              </a:spcBef>
              <a:buClr>
                <a:srgbClr val="6A2E88"/>
              </a:buClr>
              <a:defRPr sz="2400" b="1" i="0">
                <a:solidFill>
                  <a:schemeClr val="tx1">
                    <a:lumMod val="65000"/>
                    <a:lumOff val="35000"/>
                  </a:schemeClr>
                </a:solidFill>
                <a:latin typeface="Calibri" panose="020F0502020204030204" pitchFamily="34" charset="0"/>
                <a:ea typeface="Calibri" panose="020F0502020204030204" pitchFamily="34" charset="0"/>
              </a:defRPr>
            </a:lvl3pPr>
            <a:lvl4pPr>
              <a:lnSpc>
                <a:spcPct val="110000"/>
              </a:lnSpc>
              <a:spcBef>
                <a:spcPts val="800"/>
              </a:spcBef>
              <a:buClr>
                <a:srgbClr val="6A2E88"/>
              </a:buClr>
              <a:defRPr sz="2400" b="1" i="0">
                <a:solidFill>
                  <a:schemeClr val="tx1">
                    <a:lumMod val="65000"/>
                    <a:lumOff val="35000"/>
                  </a:schemeClr>
                </a:solidFill>
                <a:latin typeface="Calibri" panose="020F0502020204030204" pitchFamily="34" charset="0"/>
                <a:ea typeface="Calibri" panose="020F0502020204030204" pitchFamily="34" charset="0"/>
              </a:defRPr>
            </a:lvl4pPr>
            <a:lvl5pPr>
              <a:lnSpc>
                <a:spcPct val="110000"/>
              </a:lnSpc>
              <a:spcBef>
                <a:spcPts val="800"/>
              </a:spcBef>
              <a:buClr>
                <a:srgbClr val="6A2E88"/>
              </a:buClr>
              <a:defRPr sz="2400" b="1" i="0">
                <a:solidFill>
                  <a:schemeClr val="tx1">
                    <a:lumMod val="65000"/>
                    <a:lumOff val="35000"/>
                  </a:schemeClr>
                </a:solidFill>
                <a:latin typeface="Calibri" panose="020F0502020204030204" pitchFamily="34" charset="0"/>
                <a:ea typeface="Calibri" panose="020F0502020204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872195135"/>
      </p:ext>
    </p:extLst>
  </p:cSld>
  <p:clrMapOvr>
    <a:masterClrMapping/>
  </p:clrMapOvr>
  <p:extLst>
    <p:ext uri="{DCECCB84-F9BA-43D5-87BE-67443E8EF086}">
      <p15:sldGuideLst xmlns:p15="http://schemas.microsoft.com/office/powerpoint/2012/main">
        <p15:guide id="2" pos="438" userDrawn="1">
          <p15:clr>
            <a:srgbClr val="FBAE40"/>
          </p15:clr>
        </p15:guide>
        <p15:guide id="3" pos="724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18/06/2026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18/06/2026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18/06/2026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18/06/2026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18/06/2026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18/06/2026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18/06/2026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18/06/2026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18/06/2026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
        <p:nvSpPr>
          <p:cNvPr id="9" name="TextBox 8">
            <a:extLst>
              <a:ext uri="{FF2B5EF4-FFF2-40B4-BE49-F238E27FC236}">
                <a16:creationId xmlns:a16="http://schemas.microsoft.com/office/drawing/2014/main" id="{020817F9-9BF2-7F83-E9D5-AE21E6BE0E11}"/>
              </a:ext>
            </a:extLst>
          </p:cNvPr>
          <p:cNvSpPr txBox="1"/>
          <p:nvPr>
            <p:extLst>
              <p:ext uri="{1162E1C5-73C7-4A58-AE30-91384D911F3F}">
                <p184:classification xmlns:p184="http://schemas.microsoft.com/office/powerpoint/2018/4/main" val="hdr"/>
              </p:ext>
            </p:extLst>
          </p:nvPr>
        </p:nvSpPr>
        <p:spPr>
          <a:xfrm>
            <a:off x="5865813" y="190500"/>
            <a:ext cx="488950" cy="152400"/>
          </a:xfrm>
          <a:prstGeom prst="rect">
            <a:avLst/>
          </a:prstGeom>
        </p:spPr>
        <p:txBody>
          <a:bodyPr horzOverflow="overflow" lIns="0" tIns="0" rIns="0" bIns="0">
            <a:spAutoFit/>
          </a:bodyPr>
          <a:lstStyle/>
          <a:p>
            <a:pPr algn="l"/>
            <a:r>
              <a:rPr lang="en-GB" sz="1000">
                <a:solidFill>
                  <a:srgbClr val="0078D7"/>
                </a:solidFill>
                <a:latin typeface="Calibri" panose="020F0502020204030204" pitchFamily="34" charset="0"/>
                <a:ea typeface="Calibri" panose="020F0502020204030204" pitchFamily="34" charset="0"/>
                <a:cs typeface="Calibri" panose="020F0502020204030204" pitchFamily="34" charset="0"/>
              </a:rPr>
              <a:t>OFFICIAL</a:t>
            </a:r>
          </a:p>
        </p:txBody>
      </p:sp>
      <p:sp>
        <p:nvSpPr>
          <p:cNvPr id="10" name="TextBox 9">
            <a:extLst>
              <a:ext uri="{FF2B5EF4-FFF2-40B4-BE49-F238E27FC236}">
                <a16:creationId xmlns:a16="http://schemas.microsoft.com/office/drawing/2014/main" id="{36D88368-5106-759A-F5C6-9E64B43B8A60}"/>
              </a:ext>
            </a:extLst>
          </p:cNvPr>
          <p:cNvSpPr txBox="1"/>
          <p:nvPr>
            <p:extLst>
              <p:ext uri="{1162E1C5-73C7-4A58-AE30-91384D911F3F}">
                <p184:classification xmlns:p184="http://schemas.microsoft.com/office/powerpoint/2018/4/main" val="ftr"/>
              </p:ext>
            </p:extLst>
          </p:nvPr>
        </p:nvSpPr>
        <p:spPr>
          <a:xfrm>
            <a:off x="5865813" y="6515100"/>
            <a:ext cx="488950" cy="152400"/>
          </a:xfrm>
          <a:prstGeom prst="rect">
            <a:avLst/>
          </a:prstGeom>
        </p:spPr>
        <p:txBody>
          <a:bodyPr horzOverflow="overflow" lIns="0" tIns="0" rIns="0" bIns="0">
            <a:spAutoFit/>
          </a:bodyPr>
          <a:lstStyle/>
          <a:p>
            <a:pPr algn="l"/>
            <a:r>
              <a:rPr lang="en-GB" sz="1000">
                <a:solidFill>
                  <a:srgbClr val="0078D7"/>
                </a:solidFill>
                <a:latin typeface="Calibri" panose="020F0502020204030204" pitchFamily="34" charset="0"/>
                <a:ea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hyperlink" Target="https://blogs.glowscotland.org.uk/dg/educationalpsychologyservice/"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image" Target="../media/image9.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69B9D-8469-050B-3ADF-08CBBAB3669D}"/>
              </a:ext>
            </a:extLst>
          </p:cNvPr>
          <p:cNvSpPr>
            <a:spLocks noGrp="1"/>
          </p:cNvSpPr>
          <p:nvPr>
            <p:ph type="ctrTitle"/>
          </p:nvPr>
        </p:nvSpPr>
        <p:spPr>
          <a:xfrm>
            <a:off x="3934048" y="1106159"/>
            <a:ext cx="7820632" cy="773441"/>
          </a:xfrm>
        </p:spPr>
        <p:txBody>
          <a:bodyPr>
            <a:normAutofit fontScale="90000"/>
          </a:bodyPr>
          <a:lstStyle/>
          <a:p>
            <a:r>
              <a:rPr lang="en-GB">
                <a:ea typeface="Calibri"/>
                <a:cs typeface="Calibri"/>
              </a:rPr>
              <a:t>Educational Psychology Service </a:t>
            </a:r>
            <a:r>
              <a:rPr lang="en-GB" i="1">
                <a:ea typeface="Calibri"/>
                <a:cs typeface="Calibri"/>
              </a:rPr>
              <a:t>Moving Forward	  	</a:t>
            </a:r>
            <a:endParaRPr lang="en-GB">
              <a:ea typeface="Calibri"/>
              <a:cs typeface="Calibri"/>
            </a:endParaRPr>
          </a:p>
        </p:txBody>
      </p:sp>
    </p:spTree>
    <p:extLst>
      <p:ext uri="{BB962C8B-B14F-4D97-AF65-F5344CB8AC3E}">
        <p14:creationId xmlns:p14="http://schemas.microsoft.com/office/powerpoint/2010/main" val="358989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629BA-1066-6538-FF61-5EF1A876ABF3}"/>
              </a:ext>
            </a:extLst>
          </p:cNvPr>
          <p:cNvSpPr>
            <a:spLocks noGrp="1"/>
          </p:cNvSpPr>
          <p:nvPr>
            <p:ph type="title"/>
          </p:nvPr>
        </p:nvSpPr>
        <p:spPr/>
        <p:txBody>
          <a:bodyPr/>
          <a:lstStyle/>
          <a:p>
            <a:r>
              <a:rPr lang="en-GB">
                <a:latin typeface="Calibri"/>
                <a:ea typeface="Calibri"/>
                <a:cs typeface="Calibri"/>
              </a:rPr>
              <a:t>Our </a:t>
            </a:r>
            <a:r>
              <a:rPr lang="en-GB">
                <a:latin typeface="Calibri"/>
                <a:ea typeface="Calibri"/>
                <a:cs typeface="Calibri"/>
                <a:hlinkClick r:id="rId5"/>
              </a:rPr>
              <a:t>Glow Page</a:t>
            </a:r>
            <a:endParaRPr lang="en-GB"/>
          </a:p>
        </p:txBody>
      </p:sp>
      <p:pic>
        <p:nvPicPr>
          <p:cNvPr id="5" name="Content Placeholder 4" descr="A group of colorful rectangular buttons with text&#10;&#10;AI-generated content may be incorrect.">
            <a:extLst>
              <a:ext uri="{FF2B5EF4-FFF2-40B4-BE49-F238E27FC236}">
                <a16:creationId xmlns:a16="http://schemas.microsoft.com/office/drawing/2014/main" id="{46BC5C9C-51B7-538E-F6A8-325E4B9D6F58}"/>
              </a:ext>
            </a:extLst>
          </p:cNvPr>
          <p:cNvPicPr>
            <a:picLocks noGrp="1" noChangeAspect="1"/>
          </p:cNvPicPr>
          <p:nvPr>
            <p:ph idx="1"/>
          </p:nvPr>
        </p:nvPicPr>
        <p:blipFill>
          <a:blip r:embed="rId6"/>
          <a:stretch>
            <a:fillRect/>
          </a:stretch>
        </p:blipFill>
        <p:spPr>
          <a:xfrm>
            <a:off x="51566" y="1436612"/>
            <a:ext cx="12141419" cy="4582837"/>
          </a:xfrm>
          <a:prstGeom prst="rect">
            <a:avLst/>
          </a:prstGeom>
        </p:spPr>
      </p:pic>
      <p:pic>
        <p:nvPicPr>
          <p:cNvPr id="3" name="Glow Page">
            <a:hlinkClick r:id="" action="ppaction://media"/>
            <a:extLst>
              <a:ext uri="{FF2B5EF4-FFF2-40B4-BE49-F238E27FC236}">
                <a16:creationId xmlns:a16="http://schemas.microsoft.com/office/drawing/2014/main" id="{4BB11749-999A-26E0-A48B-1CAD8FBD32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13090" y="307354"/>
            <a:ext cx="965200" cy="965200"/>
          </a:xfrm>
          <a:prstGeom prst="rect">
            <a:avLst/>
          </a:prstGeom>
        </p:spPr>
      </p:pic>
    </p:spTree>
    <p:extLst>
      <p:ext uri="{BB962C8B-B14F-4D97-AF65-F5344CB8AC3E}">
        <p14:creationId xmlns:p14="http://schemas.microsoft.com/office/powerpoint/2010/main" val="53569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brochure with text and images&#10;&#10;AI-generated content may be incorrect.">
            <a:extLst>
              <a:ext uri="{FF2B5EF4-FFF2-40B4-BE49-F238E27FC236}">
                <a16:creationId xmlns:a16="http://schemas.microsoft.com/office/drawing/2014/main" id="{A8EBBC20-60EF-5A22-EBCD-F3652C9278A1}"/>
              </a:ext>
            </a:extLst>
          </p:cNvPr>
          <p:cNvPicPr>
            <a:picLocks noGrp="1" noChangeAspect="1"/>
          </p:cNvPicPr>
          <p:nvPr>
            <p:ph idx="1"/>
          </p:nvPr>
        </p:nvPicPr>
        <p:blipFill>
          <a:blip r:embed="rId5"/>
          <a:stretch>
            <a:fillRect/>
          </a:stretch>
        </p:blipFill>
        <p:spPr>
          <a:xfrm>
            <a:off x="1871368" y="1655511"/>
            <a:ext cx="7919357" cy="5197757"/>
          </a:xfrm>
          <a:prstGeom prst="rect">
            <a:avLst/>
          </a:prstGeom>
        </p:spPr>
      </p:pic>
      <p:pic>
        <p:nvPicPr>
          <p:cNvPr id="5" name="Picture 4" descr="A close up of a sign&#10;&#10;AI-generated content may be incorrect.">
            <a:extLst>
              <a:ext uri="{FF2B5EF4-FFF2-40B4-BE49-F238E27FC236}">
                <a16:creationId xmlns:a16="http://schemas.microsoft.com/office/drawing/2014/main" id="{BEF3E884-7F49-B99B-5204-7CF31CCD22C4}"/>
              </a:ext>
            </a:extLst>
          </p:cNvPr>
          <p:cNvPicPr>
            <a:picLocks noChangeAspect="1"/>
          </p:cNvPicPr>
          <p:nvPr/>
        </p:nvPicPr>
        <p:blipFill>
          <a:blip r:embed="rId6"/>
          <a:stretch>
            <a:fillRect/>
          </a:stretch>
        </p:blipFill>
        <p:spPr>
          <a:xfrm>
            <a:off x="2075089" y="547007"/>
            <a:ext cx="7524750" cy="838200"/>
          </a:xfrm>
          <a:prstGeom prst="rect">
            <a:avLst/>
          </a:prstGeom>
        </p:spPr>
      </p:pic>
      <p:pic>
        <p:nvPicPr>
          <p:cNvPr id="2" name="Recorded Sound">
            <a:hlinkClick r:id="" action="ppaction://media"/>
            <a:extLst>
              <a:ext uri="{FF2B5EF4-FFF2-40B4-BE49-F238E27FC236}">
                <a16:creationId xmlns:a16="http://schemas.microsoft.com/office/drawing/2014/main" id="{B1BD11A1-C626-418E-A6F5-F6B6DAB35C5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61637" y="213429"/>
            <a:ext cx="948871" cy="948871"/>
          </a:xfrm>
          <a:prstGeom prst="rect">
            <a:avLst/>
          </a:prstGeom>
        </p:spPr>
      </p:pic>
    </p:spTree>
    <p:extLst>
      <p:ext uri="{BB962C8B-B14F-4D97-AF65-F5344CB8AC3E}">
        <p14:creationId xmlns:p14="http://schemas.microsoft.com/office/powerpoint/2010/main" val="360363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red sign with white text&#10;&#10;AI-generated content may be incorrect.">
            <a:extLst>
              <a:ext uri="{FF2B5EF4-FFF2-40B4-BE49-F238E27FC236}">
                <a16:creationId xmlns:a16="http://schemas.microsoft.com/office/drawing/2014/main" id="{9DBB9CB0-AADD-E290-84F9-21C25EB6906D}"/>
              </a:ext>
            </a:extLst>
          </p:cNvPr>
          <p:cNvPicPr>
            <a:picLocks noGrp="1" noChangeAspect="1"/>
          </p:cNvPicPr>
          <p:nvPr>
            <p:ph idx="1"/>
          </p:nvPr>
        </p:nvPicPr>
        <p:blipFill>
          <a:blip r:embed="rId5"/>
          <a:srcRect l="1036" r="-345"/>
          <a:stretch>
            <a:fillRect/>
          </a:stretch>
        </p:blipFill>
        <p:spPr>
          <a:xfrm>
            <a:off x="2317038" y="245495"/>
            <a:ext cx="7557917" cy="895350"/>
          </a:xfrm>
          <a:prstGeom prst="rect">
            <a:avLst/>
          </a:prstGeom>
        </p:spPr>
      </p:pic>
      <p:pic>
        <p:nvPicPr>
          <p:cNvPr id="5" name="Picture 4" descr="A table with text on it&#10;&#10;AI-generated content may be incorrect.">
            <a:extLst>
              <a:ext uri="{FF2B5EF4-FFF2-40B4-BE49-F238E27FC236}">
                <a16:creationId xmlns:a16="http://schemas.microsoft.com/office/drawing/2014/main" id="{B7F03836-6147-F1A0-2CEC-BD0F6C6A3892}"/>
              </a:ext>
            </a:extLst>
          </p:cNvPr>
          <p:cNvPicPr>
            <a:picLocks noChangeAspect="1"/>
          </p:cNvPicPr>
          <p:nvPr/>
        </p:nvPicPr>
        <p:blipFill>
          <a:blip r:embed="rId6"/>
          <a:stretch>
            <a:fillRect/>
          </a:stretch>
        </p:blipFill>
        <p:spPr>
          <a:xfrm>
            <a:off x="1878724" y="1421722"/>
            <a:ext cx="8447690" cy="1807384"/>
          </a:xfrm>
          <a:prstGeom prst="rect">
            <a:avLst/>
          </a:prstGeom>
        </p:spPr>
      </p:pic>
      <p:pic>
        <p:nvPicPr>
          <p:cNvPr id="6" name="Picture 5" descr="A white text on a green background&#10;&#10;AI-generated content may be incorrect.">
            <a:extLst>
              <a:ext uri="{FF2B5EF4-FFF2-40B4-BE49-F238E27FC236}">
                <a16:creationId xmlns:a16="http://schemas.microsoft.com/office/drawing/2014/main" id="{34B5E770-3C3C-8FA5-5A6E-008E52E9D430}"/>
              </a:ext>
            </a:extLst>
          </p:cNvPr>
          <p:cNvPicPr>
            <a:picLocks noChangeAspect="1"/>
          </p:cNvPicPr>
          <p:nvPr/>
        </p:nvPicPr>
        <p:blipFill>
          <a:blip r:embed="rId7"/>
          <a:stretch>
            <a:fillRect/>
          </a:stretch>
        </p:blipFill>
        <p:spPr>
          <a:xfrm>
            <a:off x="1858854" y="3429000"/>
            <a:ext cx="8461157" cy="3166242"/>
          </a:xfrm>
          <a:prstGeom prst="rect">
            <a:avLst/>
          </a:prstGeom>
        </p:spPr>
      </p:pic>
      <p:pic>
        <p:nvPicPr>
          <p:cNvPr id="2" name="Recorded Sound">
            <a:hlinkClick r:id="" action="ppaction://media"/>
            <a:extLst>
              <a:ext uri="{FF2B5EF4-FFF2-40B4-BE49-F238E27FC236}">
                <a16:creationId xmlns:a16="http://schemas.microsoft.com/office/drawing/2014/main" id="{A9605DE0-17C0-2139-25BA-C4153C0A343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55667" y="115311"/>
            <a:ext cx="1030514" cy="1030514"/>
          </a:xfrm>
          <a:prstGeom prst="rect">
            <a:avLst/>
          </a:prstGeom>
        </p:spPr>
      </p:pic>
    </p:spTree>
    <p:extLst>
      <p:ext uri="{BB962C8B-B14F-4D97-AF65-F5344CB8AC3E}">
        <p14:creationId xmlns:p14="http://schemas.microsoft.com/office/powerpoint/2010/main" val="267327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955CC-2A95-08B9-E28A-268C0B43B475}"/>
              </a:ext>
            </a:extLst>
          </p:cNvPr>
          <p:cNvSpPr>
            <a:spLocks noGrp="1"/>
          </p:cNvSpPr>
          <p:nvPr>
            <p:ph type="title"/>
          </p:nvPr>
        </p:nvSpPr>
        <p:spPr/>
        <p:txBody>
          <a:bodyPr/>
          <a:lstStyle/>
          <a:p>
            <a:r>
              <a:rPr lang="en-GB"/>
              <a:t>Welcome and Thank You </a:t>
            </a:r>
          </a:p>
        </p:txBody>
      </p:sp>
      <p:sp>
        <p:nvSpPr>
          <p:cNvPr id="3" name="Content Placeholder 2">
            <a:extLst>
              <a:ext uri="{FF2B5EF4-FFF2-40B4-BE49-F238E27FC236}">
                <a16:creationId xmlns:a16="http://schemas.microsoft.com/office/drawing/2014/main" id="{71D97200-75F2-002D-741B-7D8DD8BC9C41}"/>
              </a:ext>
            </a:extLst>
          </p:cNvPr>
          <p:cNvSpPr>
            <a:spLocks noGrp="1"/>
          </p:cNvSpPr>
          <p:nvPr>
            <p:ph idx="1"/>
          </p:nvPr>
        </p:nvSpPr>
        <p:spPr/>
        <p:txBody>
          <a:bodyPr vert="horz" wrap="square" lIns="0" tIns="0" rIns="0" bIns="0" rtlCol="0" anchor="t">
            <a:noAutofit/>
          </a:bodyPr>
          <a:lstStyle/>
          <a:p>
            <a:pPr marL="0" indent="0">
              <a:buNone/>
            </a:pPr>
            <a:r>
              <a:rPr lang="en-GB">
                <a:latin typeface="Calibri"/>
                <a:ea typeface="Calibri"/>
                <a:cs typeface="Calibri"/>
              </a:rPr>
              <a:t>Aim and Outline of Today’s Session:</a:t>
            </a:r>
            <a:endParaRPr lang="en-US">
              <a:latin typeface="Calibri"/>
              <a:ea typeface="Calibri"/>
              <a:cs typeface="Calibri"/>
            </a:endParaRPr>
          </a:p>
          <a:p>
            <a:pPr>
              <a:buFont typeface="Courier New" panose="020B0604020202020204" pitchFamily="34" charset="0"/>
              <a:buChar char="o"/>
            </a:pPr>
            <a:endParaRPr lang="en-GB">
              <a:latin typeface="Calibri"/>
              <a:ea typeface="Calibri"/>
              <a:cs typeface="Calibri"/>
            </a:endParaRPr>
          </a:p>
          <a:p>
            <a:pPr>
              <a:buFont typeface="Courier New" panose="020B0604020202020204" pitchFamily="34" charset="0"/>
              <a:buChar char="o"/>
            </a:pPr>
            <a:r>
              <a:rPr lang="en-GB">
                <a:latin typeface="Calibri"/>
                <a:ea typeface="Calibri"/>
                <a:cs typeface="Calibri"/>
              </a:rPr>
              <a:t>The need for change</a:t>
            </a:r>
            <a:endParaRPr lang="en-GB"/>
          </a:p>
          <a:p>
            <a:pPr>
              <a:buFont typeface="Courier New" panose="020B0604020202020204" pitchFamily="34" charset="0"/>
              <a:buChar char="o"/>
            </a:pPr>
            <a:r>
              <a:rPr lang="en-GB">
                <a:latin typeface="Calibri"/>
                <a:ea typeface="Calibri"/>
                <a:cs typeface="Calibri"/>
              </a:rPr>
              <a:t>The Process  we have Undertaken</a:t>
            </a:r>
            <a:endParaRPr lang="en-GB">
              <a:cs typeface="Calibri"/>
            </a:endParaRPr>
          </a:p>
          <a:p>
            <a:pPr>
              <a:buFont typeface="Courier New" panose="020B0604020202020204" pitchFamily="34" charset="0"/>
              <a:buChar char="o"/>
            </a:pPr>
            <a:r>
              <a:rPr lang="en-GB">
                <a:latin typeface="Calibri"/>
                <a:ea typeface="Calibri"/>
                <a:cs typeface="Calibri"/>
              </a:rPr>
              <a:t>Vision and Values/guiding principles</a:t>
            </a:r>
            <a:endParaRPr lang="en-GB">
              <a:cs typeface="Calibri"/>
            </a:endParaRPr>
          </a:p>
          <a:p>
            <a:pPr>
              <a:buFont typeface="Courier New" panose="020B0604020202020204" pitchFamily="34" charset="0"/>
              <a:buChar char="o"/>
            </a:pPr>
            <a:r>
              <a:rPr lang="en-GB">
                <a:latin typeface="Calibri"/>
                <a:ea typeface="Calibri"/>
                <a:cs typeface="Calibri"/>
              </a:rPr>
              <a:t>EPS Updated Offer</a:t>
            </a:r>
            <a:endParaRPr lang="en-GB">
              <a:cs typeface="Calibri"/>
            </a:endParaRPr>
          </a:p>
          <a:p>
            <a:pPr>
              <a:buFont typeface="Courier New" panose="020B0604020202020204" pitchFamily="34" charset="0"/>
              <a:buChar char="o"/>
            </a:pPr>
            <a:endParaRPr lang="en-GB">
              <a:cs typeface="Calibri"/>
            </a:endParaRPr>
          </a:p>
          <a:p>
            <a:pPr marL="0" indent="0">
              <a:buNone/>
            </a:pPr>
            <a:endParaRPr lang="en-GB">
              <a:cs typeface="Calibri"/>
            </a:endParaRPr>
          </a:p>
          <a:p>
            <a:pPr>
              <a:buFont typeface="Courier New" panose="020B0604020202020204" pitchFamily="34" charset="0"/>
              <a:buChar char="o"/>
            </a:pPr>
            <a:endParaRPr lang="en-GB">
              <a:cs typeface="Calibri"/>
            </a:endParaRPr>
          </a:p>
          <a:p>
            <a:pPr>
              <a:buFont typeface="Courier New" panose="020B0604020202020204" pitchFamily="34" charset="0"/>
              <a:buChar char="o"/>
            </a:pPr>
            <a:endParaRPr lang="en-GB">
              <a:cs typeface="Calibri"/>
            </a:endParaRPr>
          </a:p>
          <a:p>
            <a:pPr>
              <a:buFont typeface="Courier New" panose="020B0604020202020204" pitchFamily="34" charset="0"/>
              <a:buChar char="o"/>
            </a:pPr>
            <a:endParaRPr lang="en-GB">
              <a:cs typeface="Calibri"/>
            </a:endParaRPr>
          </a:p>
          <a:p>
            <a:pPr>
              <a:buFont typeface="Courier New" panose="020B0604020202020204" pitchFamily="34" charset="0"/>
              <a:buChar char="o"/>
            </a:pPr>
            <a:endParaRPr lang="en-GB">
              <a:cs typeface="Calibri"/>
            </a:endParaRPr>
          </a:p>
        </p:txBody>
      </p:sp>
      <p:pic>
        <p:nvPicPr>
          <p:cNvPr id="4" name="Recorded Sound">
            <a:hlinkClick r:id="" action="ppaction://media"/>
            <a:extLst>
              <a:ext uri="{FF2B5EF4-FFF2-40B4-BE49-F238E27FC236}">
                <a16:creationId xmlns:a16="http://schemas.microsoft.com/office/drawing/2014/main" id="{714EB473-827B-3DE3-77B5-49620EC952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15999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129E-521C-4A73-9AC5-57673B082941}"/>
              </a:ext>
            </a:extLst>
          </p:cNvPr>
          <p:cNvSpPr>
            <a:spLocks noGrp="1"/>
          </p:cNvSpPr>
          <p:nvPr>
            <p:ph type="title"/>
          </p:nvPr>
        </p:nvSpPr>
        <p:spPr/>
        <p:txBody>
          <a:bodyPr/>
          <a:lstStyle/>
          <a:p>
            <a:r>
              <a:rPr lang="en-GB"/>
              <a:t>Context</a:t>
            </a:r>
          </a:p>
        </p:txBody>
      </p:sp>
      <p:sp>
        <p:nvSpPr>
          <p:cNvPr id="3" name="Content Placeholder 2">
            <a:extLst>
              <a:ext uri="{FF2B5EF4-FFF2-40B4-BE49-F238E27FC236}">
                <a16:creationId xmlns:a16="http://schemas.microsoft.com/office/drawing/2014/main" id="{70991D13-1ABF-1330-D5F7-E09326282364}"/>
              </a:ext>
            </a:extLst>
          </p:cNvPr>
          <p:cNvSpPr>
            <a:spLocks noGrp="1"/>
          </p:cNvSpPr>
          <p:nvPr>
            <p:ph idx="1"/>
          </p:nvPr>
        </p:nvSpPr>
        <p:spPr/>
        <p:txBody>
          <a:bodyPr vert="horz" wrap="square" lIns="0" tIns="0" rIns="0" bIns="0" rtlCol="0" anchor="t">
            <a:noAutofit/>
          </a:bodyPr>
          <a:lstStyle/>
          <a:p>
            <a:r>
              <a:rPr lang="en-GB"/>
              <a:t>Staffing: There has been a 10% reduction in our service. We have a service complement of 6.3 FTE EPs. We currently have 4.57 FTE.</a:t>
            </a:r>
          </a:p>
          <a:p>
            <a:r>
              <a:rPr lang="en-GB"/>
              <a:t>Expectations of Educational Psychology Services:</a:t>
            </a:r>
          </a:p>
          <a:p>
            <a:pPr lvl="1"/>
            <a:r>
              <a:rPr lang="en-GB"/>
              <a:t>Consultation, Assessment, Training, Intervention, Research at Individual, School, and Local Authority level, for Children and Young People aged 0-24.</a:t>
            </a:r>
          </a:p>
          <a:p>
            <a:pPr lvl="1"/>
            <a:r>
              <a:rPr lang="en-GB">
                <a:latin typeface="Calibri"/>
                <a:ea typeface="Calibri"/>
                <a:cs typeface="Calibri"/>
              </a:rPr>
              <a:t>At full capacity we will have 1 deployable EP per 5,238 young people under 18.</a:t>
            </a:r>
          </a:p>
          <a:p>
            <a:pPr lvl="1"/>
            <a:r>
              <a:rPr lang="en-GB">
                <a:latin typeface="Calibri"/>
                <a:ea typeface="Calibri"/>
                <a:cs typeface="Calibri"/>
              </a:rPr>
              <a:t>At full capacity we will have 1 deployable EP per 1,700 school pupils with ASN.</a:t>
            </a:r>
            <a:endParaRPr lang="en-GB">
              <a:cs typeface="Calibri" panose="020F0502020204030204" pitchFamily="34" charset="0"/>
            </a:endParaRPr>
          </a:p>
          <a:p>
            <a:pPr lvl="1"/>
            <a:endParaRPr lang="en-GB">
              <a:cs typeface="Calibri"/>
            </a:endParaRPr>
          </a:p>
          <a:p>
            <a:pPr lvl="1"/>
            <a:endParaRPr lang="en-GB">
              <a:highlight>
                <a:srgbClr val="FFFF00"/>
              </a:highlight>
            </a:endParaRPr>
          </a:p>
        </p:txBody>
      </p:sp>
      <p:pic>
        <p:nvPicPr>
          <p:cNvPr id="4" name="Recorded Sound">
            <a:hlinkClick r:id="" action="ppaction://media"/>
            <a:extLst>
              <a:ext uri="{FF2B5EF4-FFF2-40B4-BE49-F238E27FC236}">
                <a16:creationId xmlns:a16="http://schemas.microsoft.com/office/drawing/2014/main" id="{6B8F5E26-47DB-AB40-FDF9-0AEAAB20C9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85892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7DB75-6895-4FC1-5A3D-B6C658D408ED}"/>
              </a:ext>
            </a:extLst>
          </p:cNvPr>
          <p:cNvSpPr>
            <a:spLocks noGrp="1"/>
          </p:cNvSpPr>
          <p:nvPr>
            <p:ph type="title"/>
          </p:nvPr>
        </p:nvSpPr>
        <p:spPr/>
        <p:txBody>
          <a:bodyPr/>
          <a:lstStyle/>
          <a:p>
            <a:r>
              <a:rPr lang="en-GB">
                <a:latin typeface="Calibri"/>
                <a:ea typeface="Calibri"/>
                <a:cs typeface="Calibri"/>
              </a:rPr>
              <a:t>The steps we have taken</a:t>
            </a:r>
          </a:p>
        </p:txBody>
      </p:sp>
      <p:sp>
        <p:nvSpPr>
          <p:cNvPr id="3" name="Content Placeholder 2">
            <a:extLst>
              <a:ext uri="{FF2B5EF4-FFF2-40B4-BE49-F238E27FC236}">
                <a16:creationId xmlns:a16="http://schemas.microsoft.com/office/drawing/2014/main" id="{B7AB0134-EEF9-0FFD-AEDE-FFF00217D23E}"/>
              </a:ext>
            </a:extLst>
          </p:cNvPr>
          <p:cNvSpPr>
            <a:spLocks noGrp="1"/>
          </p:cNvSpPr>
          <p:nvPr>
            <p:ph idx="1"/>
          </p:nvPr>
        </p:nvSpPr>
        <p:spPr/>
        <p:txBody>
          <a:bodyPr vert="horz" wrap="square" lIns="0" tIns="0" rIns="0" bIns="0" rtlCol="0" anchor="t">
            <a:noAutofit/>
          </a:bodyPr>
          <a:lstStyle/>
          <a:p>
            <a:r>
              <a:rPr lang="en-GB" b="0">
                <a:solidFill>
                  <a:schemeClr val="tx1"/>
                </a:solidFill>
                <a:latin typeface="Arial"/>
                <a:ea typeface="Calibri"/>
                <a:cs typeface="Arial"/>
              </a:rPr>
              <a:t>Inward, Outward, Forward</a:t>
            </a:r>
            <a:endParaRPr lang="en-US" b="0">
              <a:solidFill>
                <a:schemeClr val="tx1"/>
              </a:solidFill>
              <a:latin typeface="Arial"/>
              <a:ea typeface="Calibri"/>
              <a:cs typeface="Arial"/>
            </a:endParaRPr>
          </a:p>
          <a:p>
            <a:r>
              <a:rPr lang="en-GB" b="0">
                <a:solidFill>
                  <a:schemeClr val="tx1"/>
                </a:solidFill>
                <a:latin typeface="Arial"/>
                <a:ea typeface="Calibri"/>
                <a:cs typeface="Arial"/>
              </a:rPr>
              <a:t>Partner, Parent (Carer), young person, EP feedback</a:t>
            </a:r>
            <a:endParaRPr lang="en-GB" b="0">
              <a:solidFill>
                <a:schemeClr val="tx1"/>
              </a:solidFill>
              <a:latin typeface="Arial"/>
              <a:cs typeface="Arial"/>
            </a:endParaRPr>
          </a:p>
          <a:p>
            <a:r>
              <a:rPr lang="en-GB" b="0">
                <a:solidFill>
                  <a:schemeClr val="tx1"/>
                </a:solidFill>
                <a:latin typeface="Arial"/>
                <a:ea typeface="Calibri"/>
                <a:cs typeface="Arial"/>
              </a:rPr>
              <a:t>Data and themes from within the service</a:t>
            </a:r>
            <a:endParaRPr lang="en-GB" b="0">
              <a:solidFill>
                <a:schemeClr val="tx1"/>
              </a:solidFill>
              <a:latin typeface="Arial"/>
              <a:cs typeface="Arial"/>
            </a:endParaRPr>
          </a:p>
          <a:p>
            <a:r>
              <a:rPr lang="en-GB" b="0">
                <a:solidFill>
                  <a:schemeClr val="tx1"/>
                </a:solidFill>
                <a:latin typeface="Arial"/>
                <a:ea typeface="Calibri"/>
                <a:cs typeface="Arial"/>
              </a:rPr>
              <a:t>Improving Local Authority Educational Psychology Services in Scotland: A Self Evaluation Framework. </a:t>
            </a:r>
          </a:p>
          <a:p>
            <a:r>
              <a:rPr lang="en-GB" b="0">
                <a:solidFill>
                  <a:schemeClr val="tx1"/>
                </a:solidFill>
                <a:latin typeface="Arial"/>
                <a:ea typeface="Calibri"/>
                <a:cs typeface="Arial"/>
              </a:rPr>
              <a:t>1.1 Self evaluation for self improvement and,</a:t>
            </a:r>
            <a:endParaRPr lang="en-GB">
              <a:solidFill>
                <a:schemeClr val="tx1"/>
              </a:solidFill>
              <a:cs typeface="Calibri" panose="020F0502020204030204" pitchFamily="34" charset="0"/>
            </a:endParaRPr>
          </a:p>
          <a:p>
            <a:r>
              <a:rPr lang="en-GB" b="0">
                <a:solidFill>
                  <a:schemeClr val="tx1"/>
                </a:solidFill>
                <a:latin typeface="Arial"/>
                <a:ea typeface="Calibri"/>
                <a:cs typeface="Arial"/>
              </a:rPr>
              <a:t>2.1 Consultation, Assessment and Intervention.</a:t>
            </a:r>
            <a:endParaRPr lang="en-GB">
              <a:solidFill>
                <a:schemeClr val="tx1"/>
              </a:solidFill>
              <a:cs typeface="Calibri"/>
            </a:endParaRPr>
          </a:p>
          <a:p>
            <a:pPr lvl="1"/>
            <a:endParaRPr lang="en-GB">
              <a:cs typeface="Calibri" panose="020F0502020204030204" pitchFamily="34" charset="0"/>
            </a:endParaRPr>
          </a:p>
          <a:p>
            <a:endParaRPr lang="en-GB">
              <a:latin typeface="Calibri"/>
              <a:ea typeface="Calibri"/>
              <a:cs typeface="Calibri"/>
            </a:endParaRPr>
          </a:p>
        </p:txBody>
      </p:sp>
      <p:pic>
        <p:nvPicPr>
          <p:cNvPr id="4" name="Lynne slide 4">
            <a:hlinkClick r:id="" action="ppaction://media"/>
            <a:extLst>
              <a:ext uri="{FF2B5EF4-FFF2-40B4-BE49-F238E27FC236}">
                <a16:creationId xmlns:a16="http://schemas.microsoft.com/office/drawing/2014/main" id="{F8B6175F-E1B9-2AFE-96C1-4B19555E4A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18619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7FCD8-A4E7-ED50-E49F-A7E1ABA4EE1B}"/>
              </a:ext>
            </a:extLst>
          </p:cNvPr>
          <p:cNvSpPr>
            <a:spLocks noGrp="1"/>
          </p:cNvSpPr>
          <p:nvPr>
            <p:ph type="title"/>
          </p:nvPr>
        </p:nvSpPr>
        <p:spPr/>
        <p:txBody>
          <a:bodyPr/>
          <a:lstStyle/>
          <a:p>
            <a:r>
              <a:rPr lang="en-GB">
                <a:latin typeface="Calibri"/>
                <a:ea typeface="Calibri"/>
                <a:cs typeface="Calibri"/>
              </a:rPr>
              <a:t>Planning parameters</a:t>
            </a:r>
            <a:endParaRPr lang="en-GB"/>
          </a:p>
        </p:txBody>
      </p:sp>
      <p:sp>
        <p:nvSpPr>
          <p:cNvPr id="3" name="Content Placeholder 2">
            <a:extLst>
              <a:ext uri="{FF2B5EF4-FFF2-40B4-BE49-F238E27FC236}">
                <a16:creationId xmlns:a16="http://schemas.microsoft.com/office/drawing/2014/main" id="{FD977924-35E7-EEC8-C0AA-828EDA6ED6CB}"/>
              </a:ext>
            </a:extLst>
          </p:cNvPr>
          <p:cNvSpPr>
            <a:spLocks noGrp="1"/>
          </p:cNvSpPr>
          <p:nvPr>
            <p:ph idx="1"/>
          </p:nvPr>
        </p:nvSpPr>
        <p:spPr/>
        <p:txBody>
          <a:bodyPr vert="horz" wrap="square" lIns="0" tIns="0" rIns="0" bIns="0" rtlCol="0" anchor="t">
            <a:noAutofit/>
          </a:bodyPr>
          <a:lstStyle/>
          <a:p>
            <a:pPr marL="0" indent="0">
              <a:buNone/>
            </a:pPr>
            <a:r>
              <a:rPr lang="en-GB">
                <a:latin typeface="Calibri"/>
                <a:ea typeface="Calibri"/>
                <a:cs typeface="Calibri"/>
              </a:rPr>
              <a:t>To create a model which:</a:t>
            </a:r>
            <a:endParaRPr lang="en-GB">
              <a:cs typeface="Calibri"/>
            </a:endParaRPr>
          </a:p>
          <a:p>
            <a:r>
              <a:rPr lang="en-GB">
                <a:latin typeface="Calibri"/>
                <a:ea typeface="Calibri"/>
                <a:cs typeface="Calibri"/>
              </a:rPr>
              <a:t>Ensures we can meet our statutory functions</a:t>
            </a:r>
          </a:p>
          <a:p>
            <a:r>
              <a:rPr lang="en-GB">
                <a:latin typeface="Calibri"/>
                <a:ea typeface="Calibri"/>
                <a:cs typeface="Calibri"/>
              </a:rPr>
              <a:t>Is transparent, accessible and equitable</a:t>
            </a:r>
            <a:endParaRPr lang="en-GB">
              <a:cs typeface="Calibri"/>
            </a:endParaRPr>
          </a:p>
          <a:p>
            <a:r>
              <a:rPr lang="en-GB">
                <a:latin typeface="Calibri"/>
                <a:ea typeface="Calibri"/>
                <a:cs typeface="Calibri"/>
              </a:rPr>
              <a:t>Retains a focus on early intervention as well as high level need</a:t>
            </a:r>
            <a:endParaRPr lang="en-GB">
              <a:cs typeface="Calibri"/>
            </a:endParaRPr>
          </a:p>
          <a:p>
            <a:r>
              <a:rPr lang="en-GB">
                <a:latin typeface="Calibri"/>
                <a:ea typeface="Calibri"/>
                <a:cs typeface="Calibri"/>
              </a:rPr>
              <a:t>Is consistent across the Authority</a:t>
            </a:r>
            <a:endParaRPr lang="en-GB">
              <a:cs typeface="Calibri"/>
            </a:endParaRPr>
          </a:p>
          <a:p>
            <a:r>
              <a:rPr lang="en-GB">
                <a:latin typeface="Calibri"/>
                <a:ea typeface="Calibri"/>
                <a:cs typeface="Calibri"/>
              </a:rPr>
              <a:t>Meets HCPC professional standards</a:t>
            </a:r>
            <a:endParaRPr lang="en-GB">
              <a:cs typeface="Calibri"/>
            </a:endParaRPr>
          </a:p>
          <a:p>
            <a:r>
              <a:rPr lang="en-GB">
                <a:latin typeface="Calibri"/>
                <a:ea typeface="Calibri"/>
                <a:cs typeface="Calibri"/>
              </a:rPr>
              <a:t>Is within budget</a:t>
            </a:r>
            <a:endParaRPr lang="en-GB">
              <a:cs typeface="Calibri"/>
            </a:endParaRPr>
          </a:p>
          <a:p>
            <a:endParaRPr lang="en-GB">
              <a:cs typeface="Calibri"/>
            </a:endParaRPr>
          </a:p>
          <a:p>
            <a:endParaRPr lang="en-GB">
              <a:cs typeface="Calibri"/>
            </a:endParaRPr>
          </a:p>
        </p:txBody>
      </p:sp>
      <p:pic>
        <p:nvPicPr>
          <p:cNvPr id="4" name="Lynne slide 5">
            <a:hlinkClick r:id="" action="ppaction://media"/>
            <a:extLst>
              <a:ext uri="{FF2B5EF4-FFF2-40B4-BE49-F238E27FC236}">
                <a16:creationId xmlns:a16="http://schemas.microsoft.com/office/drawing/2014/main" id="{B6A5A3BF-CC1B-7FA7-B96D-F5FE756A12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15128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50C29-5A8A-5B6B-2425-63F1BD6078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A80EAD-437E-2571-9F79-FEC63DFD5D2C}"/>
              </a:ext>
            </a:extLst>
          </p:cNvPr>
          <p:cNvSpPr>
            <a:spLocks noGrp="1"/>
          </p:cNvSpPr>
          <p:nvPr>
            <p:ph type="title"/>
          </p:nvPr>
        </p:nvSpPr>
        <p:spPr/>
        <p:txBody>
          <a:bodyPr/>
          <a:lstStyle/>
          <a:p>
            <a:r>
              <a:rPr lang="en-GB">
                <a:latin typeface="Calibri"/>
                <a:ea typeface="Calibri"/>
                <a:cs typeface="Calibri"/>
              </a:rPr>
              <a:t>Statutory Role of the EPS</a:t>
            </a:r>
            <a:endParaRPr lang="en-GB">
              <a:ea typeface="Calibri"/>
              <a:cs typeface="Calibri"/>
            </a:endParaRPr>
          </a:p>
        </p:txBody>
      </p:sp>
      <p:sp>
        <p:nvSpPr>
          <p:cNvPr id="3" name="Content Placeholder 2">
            <a:extLst>
              <a:ext uri="{FF2B5EF4-FFF2-40B4-BE49-F238E27FC236}">
                <a16:creationId xmlns:a16="http://schemas.microsoft.com/office/drawing/2014/main" id="{A5728D2A-5750-CC6E-D15A-A43B4E33D2AA}"/>
              </a:ext>
            </a:extLst>
          </p:cNvPr>
          <p:cNvSpPr>
            <a:spLocks noGrp="1"/>
          </p:cNvSpPr>
          <p:nvPr>
            <p:ph idx="1"/>
          </p:nvPr>
        </p:nvSpPr>
        <p:spPr/>
        <p:txBody>
          <a:bodyPr/>
          <a:lstStyle/>
          <a:p>
            <a:r>
              <a:rPr lang="en-GB"/>
              <a:t>The Local Authority has a legal duty to provide a psychological service:</a:t>
            </a:r>
          </a:p>
          <a:p>
            <a:pPr lvl="1"/>
            <a:r>
              <a:rPr lang="en-GB"/>
              <a:t>Providing advice to the local authority on the provision for children with ASN</a:t>
            </a:r>
          </a:p>
          <a:p>
            <a:pPr lvl="1"/>
            <a:r>
              <a:rPr lang="en-GB"/>
              <a:t>Providing advice to parents/carers and teachers on appropriate educational methods</a:t>
            </a:r>
          </a:p>
          <a:p>
            <a:pPr lvl="1"/>
            <a:r>
              <a:rPr lang="en-GB"/>
              <a:t>Providing advice to Social Work and the Children’s Reporter</a:t>
            </a:r>
          </a:p>
          <a:p>
            <a:pPr lvl="1"/>
            <a:r>
              <a:rPr lang="en-GB"/>
              <a:t>Requests for assessments from various sources</a:t>
            </a:r>
          </a:p>
        </p:txBody>
      </p:sp>
      <p:pic>
        <p:nvPicPr>
          <p:cNvPr id="4" name="Statutory Role">
            <a:hlinkClick r:id="" action="ppaction://media"/>
            <a:extLst>
              <a:ext uri="{FF2B5EF4-FFF2-40B4-BE49-F238E27FC236}">
                <a16:creationId xmlns:a16="http://schemas.microsoft.com/office/drawing/2014/main" id="{1FF01BCC-A9C1-D833-5B40-A8624AD8DF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93364" y="105344"/>
            <a:ext cx="892629" cy="892629"/>
          </a:xfrm>
          <a:prstGeom prst="rect">
            <a:avLst/>
          </a:prstGeom>
        </p:spPr>
      </p:pic>
    </p:spTree>
    <p:extLst>
      <p:ext uri="{BB962C8B-B14F-4D97-AF65-F5344CB8AC3E}">
        <p14:creationId xmlns:p14="http://schemas.microsoft.com/office/powerpoint/2010/main" val="290159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16927-BD36-A30C-3659-9A56E97E57FA}"/>
              </a:ext>
            </a:extLst>
          </p:cNvPr>
          <p:cNvSpPr>
            <a:spLocks noGrp="1"/>
          </p:cNvSpPr>
          <p:nvPr>
            <p:ph type="title"/>
          </p:nvPr>
        </p:nvSpPr>
        <p:spPr/>
        <p:txBody>
          <a:bodyPr/>
          <a:lstStyle/>
          <a:p>
            <a:r>
              <a:rPr lang="en-GB">
                <a:latin typeface="Calibri"/>
                <a:ea typeface="Calibri"/>
                <a:cs typeface="Calibri"/>
              </a:rPr>
              <a:t>Educational Psychologist Registration Standards</a:t>
            </a:r>
            <a:endParaRPr lang="en-GB">
              <a:ea typeface="Calibri"/>
              <a:cs typeface="Calibri"/>
            </a:endParaRPr>
          </a:p>
        </p:txBody>
      </p:sp>
      <p:sp>
        <p:nvSpPr>
          <p:cNvPr id="3" name="Content Placeholder 2">
            <a:extLst>
              <a:ext uri="{FF2B5EF4-FFF2-40B4-BE49-F238E27FC236}">
                <a16:creationId xmlns:a16="http://schemas.microsoft.com/office/drawing/2014/main" id="{5EB1A563-1F3E-8F58-CF68-4D12426C8DCC}"/>
              </a:ext>
            </a:extLst>
          </p:cNvPr>
          <p:cNvSpPr>
            <a:spLocks noGrp="1"/>
          </p:cNvSpPr>
          <p:nvPr>
            <p:ph idx="1"/>
          </p:nvPr>
        </p:nvSpPr>
        <p:spPr/>
        <p:txBody>
          <a:bodyPr vert="horz" wrap="square" lIns="0" tIns="0" rIns="0" bIns="0" rtlCol="0" anchor="t">
            <a:noAutofit/>
          </a:bodyPr>
          <a:lstStyle/>
          <a:p>
            <a:r>
              <a:rPr lang="en-GB">
                <a:latin typeface="Calibri"/>
                <a:ea typeface="Calibri"/>
                <a:cs typeface="Calibri"/>
              </a:rPr>
              <a:t>Health and Care Professions Council:</a:t>
            </a:r>
            <a:endParaRPr lang="en-GB">
              <a:cs typeface="Calibri" panose="020F0502020204030204" pitchFamily="34" charset="0"/>
            </a:endParaRPr>
          </a:p>
          <a:p>
            <a:pPr lvl="1">
              <a:buFont typeface="Courier New" panose="020B0604020202020204" pitchFamily="34" charset="0"/>
              <a:buChar char="o"/>
            </a:pPr>
            <a:r>
              <a:rPr lang="en-GB">
                <a:latin typeface="Calibri"/>
                <a:ea typeface="Calibri"/>
                <a:cs typeface="Calibri"/>
              </a:rPr>
              <a:t>Are qualified and trained to doctoral SCQF Level 12</a:t>
            </a:r>
            <a:endParaRPr lang="en-GB">
              <a:cs typeface="Calibri"/>
            </a:endParaRPr>
          </a:p>
          <a:p>
            <a:pPr lvl="1">
              <a:buFont typeface="Courier New" panose="020B0604020202020204" pitchFamily="34" charset="0"/>
              <a:buChar char="o"/>
            </a:pPr>
            <a:r>
              <a:rPr lang="en-GB">
                <a:latin typeface="Calibri"/>
                <a:ea typeface="Calibri"/>
                <a:cs typeface="Calibri"/>
              </a:rPr>
              <a:t>Must meet registration requirements of HCPC</a:t>
            </a:r>
            <a:endParaRPr lang="en-GB">
              <a:cs typeface="Calibri"/>
            </a:endParaRPr>
          </a:p>
          <a:p>
            <a:pPr lvl="1">
              <a:buFont typeface="Courier New" panose="020B0604020202020204" pitchFamily="34" charset="0"/>
              <a:buChar char="o"/>
            </a:pPr>
            <a:r>
              <a:rPr lang="en-GB">
                <a:latin typeface="Calibri"/>
                <a:ea typeface="Calibri"/>
                <a:cs typeface="Calibri"/>
              </a:rPr>
              <a:t>Standards of CPD </a:t>
            </a:r>
          </a:p>
          <a:p>
            <a:pPr lvl="1">
              <a:buFont typeface="Courier New" panose="020B0604020202020204" pitchFamily="34" charset="0"/>
              <a:buChar char="o"/>
            </a:pPr>
            <a:r>
              <a:rPr lang="en-GB">
                <a:latin typeface="Calibri"/>
                <a:ea typeface="Calibri"/>
                <a:cs typeface="Calibri"/>
              </a:rPr>
              <a:t>Standards of Proficiency</a:t>
            </a:r>
          </a:p>
          <a:p>
            <a:pPr lvl="1">
              <a:buFont typeface="Courier New" panose="020B0604020202020204" pitchFamily="34" charset="0"/>
              <a:buChar char="o"/>
            </a:pPr>
            <a:r>
              <a:rPr lang="en-GB">
                <a:latin typeface="Calibri"/>
                <a:ea typeface="Calibri"/>
                <a:cs typeface="Calibri"/>
              </a:rPr>
              <a:t>Standards of Conduct, Performance and Ethics</a:t>
            </a:r>
            <a:endParaRPr lang="en-GB">
              <a:cs typeface="Calibri"/>
            </a:endParaRPr>
          </a:p>
          <a:p>
            <a:pPr lvl="1">
              <a:buFont typeface="Courier New" panose="020B0604020202020204" pitchFamily="34" charset="0"/>
              <a:buChar char="o"/>
            </a:pPr>
            <a:endParaRPr lang="en-GB">
              <a:cs typeface="Calibri"/>
            </a:endParaRPr>
          </a:p>
          <a:p>
            <a:endParaRPr lang="en-GB">
              <a:cs typeface="Calibri"/>
            </a:endParaRPr>
          </a:p>
          <a:p>
            <a:pPr lvl="1">
              <a:buFont typeface="Courier New" panose="020B0604020202020204" pitchFamily="34" charset="0"/>
              <a:buChar char="o"/>
            </a:pPr>
            <a:endParaRPr lang="en-GB">
              <a:latin typeface="Calibri"/>
              <a:ea typeface="Calibri"/>
              <a:cs typeface="Calibri"/>
            </a:endParaRPr>
          </a:p>
          <a:p>
            <a:pPr lvl="1">
              <a:buFont typeface="Courier New" panose="020B0604020202020204" pitchFamily="34" charset="0"/>
              <a:buChar char="o"/>
            </a:pPr>
            <a:endParaRPr lang="en-GB">
              <a:latin typeface="Calibri"/>
              <a:ea typeface="Calibri"/>
              <a:cs typeface="Calibri"/>
            </a:endParaRPr>
          </a:p>
        </p:txBody>
      </p:sp>
      <p:pic>
        <p:nvPicPr>
          <p:cNvPr id="4" name="EP Registration Standard">
            <a:hlinkClick r:id="" action="ppaction://media"/>
            <a:extLst>
              <a:ext uri="{FF2B5EF4-FFF2-40B4-BE49-F238E27FC236}">
                <a16:creationId xmlns:a16="http://schemas.microsoft.com/office/drawing/2014/main" id="{E27BE8AE-C443-856F-E17C-4FD622CCA2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54779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5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284D8-8117-DA84-9D2D-D94D0C8AAD09}"/>
              </a:ext>
            </a:extLst>
          </p:cNvPr>
          <p:cNvSpPr>
            <a:spLocks noGrp="1"/>
          </p:cNvSpPr>
          <p:nvPr>
            <p:ph type="title"/>
          </p:nvPr>
        </p:nvSpPr>
        <p:spPr/>
        <p:txBody>
          <a:bodyPr/>
          <a:lstStyle/>
          <a:p>
            <a:r>
              <a:rPr lang="en-GB">
                <a:latin typeface="Calibri"/>
                <a:ea typeface="Calibri"/>
                <a:cs typeface="Calibri"/>
              </a:rPr>
              <a:t>Our Vision for Dumfries and Galloway</a:t>
            </a:r>
            <a:endParaRPr lang="en-GB"/>
          </a:p>
        </p:txBody>
      </p:sp>
      <p:sp>
        <p:nvSpPr>
          <p:cNvPr id="3" name="Content Placeholder 2">
            <a:extLst>
              <a:ext uri="{FF2B5EF4-FFF2-40B4-BE49-F238E27FC236}">
                <a16:creationId xmlns:a16="http://schemas.microsoft.com/office/drawing/2014/main" id="{73C4911D-BC38-868B-8ABF-020571BF8A44}"/>
              </a:ext>
            </a:extLst>
          </p:cNvPr>
          <p:cNvSpPr>
            <a:spLocks noGrp="1"/>
          </p:cNvSpPr>
          <p:nvPr>
            <p:ph idx="1"/>
          </p:nvPr>
        </p:nvSpPr>
        <p:spPr/>
        <p:txBody>
          <a:bodyPr vert="horz" wrap="square" lIns="0" tIns="0" rIns="0" bIns="0" rtlCol="0" anchor="t">
            <a:noAutofit/>
          </a:bodyPr>
          <a:lstStyle/>
          <a:p>
            <a:pPr marL="0" indent="0">
              <a:buNone/>
            </a:pPr>
            <a:r>
              <a:rPr lang="en-GB">
                <a:latin typeface="Calibri"/>
                <a:ea typeface="Calibri"/>
                <a:cs typeface="Calibri"/>
              </a:rPr>
              <a:t>"</a:t>
            </a:r>
            <a:r>
              <a:rPr lang="en-GB" b="0">
                <a:latin typeface="Calibri"/>
                <a:ea typeface="Calibri"/>
                <a:cs typeface="Calibri"/>
              </a:rPr>
              <a:t>We envision a D&amp;G where every child and young person's voice shapes the support they receive. Through evidence-based psychological practice, we work collaboratively with children, families and professional partners to create lasting change, not just for individuals, but across entire systems. By making psychology explicit and accessible, learning together, and embracing continuous improvement, we ensure everyone understands how we work, why we work this way and the unique difference educational psychology brings"</a:t>
            </a:r>
            <a:endParaRPr lang="en-GB">
              <a:cs typeface="Calibri" panose="020F0502020204030204" pitchFamily="34" charset="0"/>
            </a:endParaRPr>
          </a:p>
        </p:txBody>
      </p:sp>
      <p:pic>
        <p:nvPicPr>
          <p:cNvPr id="4" name="EPS Vision Statement ">
            <a:hlinkClick r:id="" action="ppaction://media"/>
            <a:extLst>
              <a:ext uri="{FF2B5EF4-FFF2-40B4-BE49-F238E27FC236}">
                <a16:creationId xmlns:a16="http://schemas.microsoft.com/office/drawing/2014/main" id="{293FF577-47F0-DEF5-A3BF-03204413CF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5041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1A975-3CBD-F1A7-C78E-24652AD33E9D}"/>
              </a:ext>
            </a:extLst>
          </p:cNvPr>
          <p:cNvSpPr>
            <a:spLocks noGrp="1"/>
          </p:cNvSpPr>
          <p:nvPr>
            <p:ph type="title"/>
          </p:nvPr>
        </p:nvSpPr>
        <p:spPr>
          <a:xfrm>
            <a:off x="695325" y="103577"/>
            <a:ext cx="10801350" cy="896407"/>
          </a:xfrm>
        </p:spPr>
        <p:txBody>
          <a:bodyPr/>
          <a:lstStyle/>
          <a:p>
            <a:r>
              <a:rPr lang="en-GB">
                <a:latin typeface="Calibri"/>
                <a:ea typeface="Calibri"/>
                <a:cs typeface="Calibri"/>
              </a:rPr>
              <a:t>Our Values</a:t>
            </a:r>
          </a:p>
        </p:txBody>
      </p:sp>
      <p:sp>
        <p:nvSpPr>
          <p:cNvPr id="3" name="Content Placeholder 2">
            <a:extLst>
              <a:ext uri="{FF2B5EF4-FFF2-40B4-BE49-F238E27FC236}">
                <a16:creationId xmlns:a16="http://schemas.microsoft.com/office/drawing/2014/main" id="{E33C7500-CE1D-D0E1-2248-9478FBBD27F2}"/>
              </a:ext>
            </a:extLst>
          </p:cNvPr>
          <p:cNvSpPr>
            <a:spLocks noGrp="1"/>
          </p:cNvSpPr>
          <p:nvPr>
            <p:ph idx="1"/>
          </p:nvPr>
        </p:nvSpPr>
        <p:spPr>
          <a:xfrm>
            <a:off x="695325" y="1143758"/>
            <a:ext cx="5395464" cy="2290599"/>
          </a:xfrm>
        </p:spPr>
        <p:txBody>
          <a:bodyPr vert="horz" wrap="square" lIns="0" tIns="0" rIns="0" bIns="0" rtlCol="0" anchor="t">
            <a:noAutofit/>
          </a:bodyPr>
          <a:lstStyle/>
          <a:p>
            <a:r>
              <a:rPr lang="en-GB" sz="2300" b="0">
                <a:latin typeface="Calibri"/>
                <a:ea typeface="Calibri"/>
                <a:cs typeface="Calibri"/>
              </a:rPr>
              <a:t>Child and young person centred</a:t>
            </a:r>
            <a:endParaRPr lang="en-GB" sz="2300" b="0">
              <a:cs typeface="Calibri"/>
            </a:endParaRPr>
          </a:p>
          <a:p>
            <a:endParaRPr lang="en-GB" sz="2300" b="0">
              <a:latin typeface="Calibri"/>
              <a:ea typeface="Calibri"/>
              <a:cs typeface="Calibri"/>
            </a:endParaRPr>
          </a:p>
          <a:p>
            <a:r>
              <a:rPr lang="en-GB" sz="2300" b="0">
                <a:latin typeface="Calibri"/>
                <a:ea typeface="Calibri"/>
                <a:cs typeface="Calibri"/>
              </a:rPr>
              <a:t>Psychological perspective</a:t>
            </a:r>
          </a:p>
          <a:p>
            <a:endParaRPr lang="en-GB" sz="2300" b="0">
              <a:cs typeface="Calibri"/>
            </a:endParaRPr>
          </a:p>
          <a:p>
            <a:r>
              <a:rPr lang="en-GB" sz="2300" b="0">
                <a:latin typeface="Calibri"/>
                <a:ea typeface="Calibri"/>
                <a:cs typeface="Calibri"/>
              </a:rPr>
              <a:t>Evidence-based, least intrusive, most effective practice</a:t>
            </a:r>
          </a:p>
          <a:p>
            <a:endParaRPr lang="en-GB" sz="2300" b="0">
              <a:latin typeface="Calibri"/>
              <a:ea typeface="Calibri"/>
              <a:cs typeface="Calibri"/>
            </a:endParaRPr>
          </a:p>
          <a:p>
            <a:r>
              <a:rPr lang="en-GB" sz="2300" b="0">
                <a:latin typeface="Calibri"/>
                <a:ea typeface="Calibri"/>
                <a:cs typeface="Calibri"/>
              </a:rPr>
              <a:t>Integrity and reliability </a:t>
            </a:r>
            <a:endParaRPr lang="en-GB" sz="2300" b="0">
              <a:cs typeface="Calibri" panose="020F0502020204030204" pitchFamily="34" charset="0"/>
            </a:endParaRPr>
          </a:p>
          <a:p>
            <a:endParaRPr lang="en-GB" sz="2300" b="0">
              <a:latin typeface="Calibri"/>
              <a:ea typeface="Calibri"/>
              <a:cs typeface="Calibri"/>
            </a:endParaRPr>
          </a:p>
          <a:p>
            <a:endParaRPr lang="en-GB" sz="2300">
              <a:cs typeface="Calibri"/>
            </a:endParaRPr>
          </a:p>
          <a:p>
            <a:endParaRPr lang="en-GB" sz="2300">
              <a:cs typeface="Calibri" panose="020F0502020204030204" pitchFamily="34" charset="0"/>
            </a:endParaRPr>
          </a:p>
        </p:txBody>
      </p:sp>
      <p:sp>
        <p:nvSpPr>
          <p:cNvPr id="5" name="Content Placeholder 2">
            <a:extLst>
              <a:ext uri="{FF2B5EF4-FFF2-40B4-BE49-F238E27FC236}">
                <a16:creationId xmlns:a16="http://schemas.microsoft.com/office/drawing/2014/main" id="{38CB67F0-C6B4-8ADF-E3D0-ABB0E1885B7E}"/>
              </a:ext>
            </a:extLst>
          </p:cNvPr>
          <p:cNvSpPr txBox="1">
            <a:spLocks/>
          </p:cNvSpPr>
          <p:nvPr/>
        </p:nvSpPr>
        <p:spPr>
          <a:xfrm>
            <a:off x="6095461" y="562912"/>
            <a:ext cx="5395464" cy="4590976"/>
          </a:xfrm>
          <a:prstGeom prst="rect">
            <a:avLst/>
          </a:prstGeom>
        </p:spPr>
        <p:txBody>
          <a:bodyPr vert="horz" wrap="square" lIns="0" tIns="0" rIns="0" bIns="0" rtlCol="0" anchor="t">
            <a:noAutofit/>
          </a:bodyPr>
          <a:lstStyle>
            <a:lvl1pPr marL="228600" indent="-228600" algn="l" defTabSz="914400" rtl="0" eaLnBrk="1" latinLnBrk="0" hangingPunct="1">
              <a:lnSpc>
                <a:spcPct val="110000"/>
              </a:lnSpc>
              <a:spcBef>
                <a:spcPts val="800"/>
              </a:spcBef>
              <a:buClr>
                <a:srgbClr val="6A2E88"/>
              </a:buClr>
              <a:buFont typeface="Arial" panose="020B0604020202020204" pitchFamily="34" charset="0"/>
              <a:buChar char="•"/>
              <a:defRPr sz="2400" b="1" i="0" kern="1200">
                <a:solidFill>
                  <a:schemeClr val="tx1">
                    <a:lumMod val="65000"/>
                    <a:lumOff val="35000"/>
                  </a:schemeClr>
                </a:solidFill>
                <a:latin typeface="Calibri" panose="020F0502020204030204" pitchFamily="34" charset="0"/>
                <a:ea typeface="Calibri" panose="020F0502020204030204" pitchFamily="34" charset="0"/>
                <a:cs typeface="+mn-cs"/>
              </a:defRPr>
            </a:lvl1pPr>
            <a:lvl2pPr marL="685800" indent="-228600" algn="l" defTabSz="914400" rtl="0" eaLnBrk="1" latinLnBrk="0" hangingPunct="1">
              <a:lnSpc>
                <a:spcPct val="110000"/>
              </a:lnSpc>
              <a:spcBef>
                <a:spcPts val="800"/>
              </a:spcBef>
              <a:buClr>
                <a:srgbClr val="6A2E88"/>
              </a:buClr>
              <a:buFont typeface="Arial" panose="020B0604020202020204" pitchFamily="34" charset="0"/>
              <a:buChar char="•"/>
              <a:defRPr sz="2400" b="1" i="0" kern="1200">
                <a:solidFill>
                  <a:schemeClr val="tx1">
                    <a:lumMod val="65000"/>
                    <a:lumOff val="35000"/>
                  </a:schemeClr>
                </a:solidFill>
                <a:latin typeface="Calibri" panose="020F0502020204030204" pitchFamily="34" charset="0"/>
                <a:ea typeface="Calibri" panose="020F0502020204030204" pitchFamily="34" charset="0"/>
                <a:cs typeface="+mn-cs"/>
              </a:defRPr>
            </a:lvl2pPr>
            <a:lvl3pPr marL="1143000" indent="-228600" algn="l" defTabSz="914400" rtl="0" eaLnBrk="1" latinLnBrk="0" hangingPunct="1">
              <a:lnSpc>
                <a:spcPct val="110000"/>
              </a:lnSpc>
              <a:spcBef>
                <a:spcPts val="800"/>
              </a:spcBef>
              <a:buClr>
                <a:srgbClr val="6A2E88"/>
              </a:buClr>
              <a:buFont typeface="Arial" panose="020B0604020202020204" pitchFamily="34" charset="0"/>
              <a:buChar char="•"/>
              <a:defRPr sz="2400" b="1" i="0" kern="1200">
                <a:solidFill>
                  <a:schemeClr val="tx1">
                    <a:lumMod val="65000"/>
                    <a:lumOff val="35000"/>
                  </a:schemeClr>
                </a:solidFill>
                <a:latin typeface="Calibri" panose="020F0502020204030204" pitchFamily="34" charset="0"/>
                <a:ea typeface="Calibri" panose="020F0502020204030204" pitchFamily="34" charset="0"/>
                <a:cs typeface="+mn-cs"/>
              </a:defRPr>
            </a:lvl3pPr>
            <a:lvl4pPr marL="1600200" indent="-228600" algn="l" defTabSz="914400" rtl="0" eaLnBrk="1" latinLnBrk="0" hangingPunct="1">
              <a:lnSpc>
                <a:spcPct val="110000"/>
              </a:lnSpc>
              <a:spcBef>
                <a:spcPts val="800"/>
              </a:spcBef>
              <a:buClr>
                <a:srgbClr val="6A2E88"/>
              </a:buClr>
              <a:buFont typeface="Arial" panose="020B0604020202020204" pitchFamily="34" charset="0"/>
              <a:buChar char="•"/>
              <a:defRPr sz="2400" b="1" i="0" kern="1200">
                <a:solidFill>
                  <a:schemeClr val="tx1">
                    <a:lumMod val="65000"/>
                    <a:lumOff val="35000"/>
                  </a:schemeClr>
                </a:solidFill>
                <a:latin typeface="Calibri" panose="020F0502020204030204" pitchFamily="34" charset="0"/>
                <a:ea typeface="Calibri" panose="020F0502020204030204" pitchFamily="34" charset="0"/>
                <a:cs typeface="+mn-cs"/>
              </a:defRPr>
            </a:lvl4pPr>
            <a:lvl5pPr marL="2057400" indent="-228600" algn="l" defTabSz="914400" rtl="0" eaLnBrk="1" latinLnBrk="0" hangingPunct="1">
              <a:lnSpc>
                <a:spcPct val="110000"/>
              </a:lnSpc>
              <a:spcBef>
                <a:spcPts val="800"/>
              </a:spcBef>
              <a:buClr>
                <a:srgbClr val="6A2E88"/>
              </a:buClr>
              <a:buFont typeface="Arial" panose="020B0604020202020204" pitchFamily="34" charset="0"/>
              <a:buChar char="•"/>
              <a:defRPr sz="2400" b="1" i="0" kern="1200">
                <a:solidFill>
                  <a:schemeClr val="tx1">
                    <a:lumMod val="65000"/>
                    <a:lumOff val="35000"/>
                  </a:schemeClr>
                </a:solidFill>
                <a:latin typeface="Calibri" panose="020F0502020204030204" pitchFamily="34" charset="0"/>
                <a:ea typeface="Calibri" panose="020F050202020403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300" b="0">
              <a:cs typeface="Calibri" panose="020F0502020204030204" pitchFamily="34" charset="0"/>
            </a:endParaRPr>
          </a:p>
          <a:p>
            <a:r>
              <a:rPr lang="en-GB" sz="2300" b="0">
                <a:latin typeface="Calibri"/>
                <a:ea typeface="Calibri"/>
                <a:cs typeface="Calibri"/>
              </a:rPr>
              <a:t>The importance of relationships </a:t>
            </a:r>
            <a:endParaRPr lang="en-GB" sz="2300" b="0">
              <a:cs typeface="Calibri"/>
            </a:endParaRPr>
          </a:p>
          <a:p>
            <a:pPr marL="0" indent="0">
              <a:buNone/>
            </a:pPr>
            <a:endParaRPr lang="en-GB" sz="2300" b="0">
              <a:latin typeface="Calibri"/>
              <a:ea typeface="Calibri"/>
              <a:cs typeface="Calibri"/>
            </a:endParaRPr>
          </a:p>
          <a:p>
            <a:r>
              <a:rPr lang="en-GB" sz="2300" b="0">
                <a:latin typeface="Calibri"/>
                <a:ea typeface="Calibri"/>
                <a:cs typeface="Calibri"/>
              </a:rPr>
              <a:t>Purposeful, inclusive education</a:t>
            </a:r>
            <a:endParaRPr lang="en-GB" sz="2300" b="0">
              <a:cs typeface="Calibri"/>
            </a:endParaRPr>
          </a:p>
          <a:p>
            <a:pPr marL="0" indent="0">
              <a:buNone/>
            </a:pPr>
            <a:endParaRPr lang="en-GB" sz="2300" b="0">
              <a:latin typeface="Calibri"/>
              <a:ea typeface="Calibri"/>
              <a:cs typeface="Calibri"/>
            </a:endParaRPr>
          </a:p>
          <a:p>
            <a:r>
              <a:rPr lang="en-GB" sz="2300" b="0">
                <a:latin typeface="Calibri"/>
                <a:ea typeface="Calibri"/>
                <a:cs typeface="Calibri"/>
              </a:rPr>
              <a:t>Change is possible </a:t>
            </a:r>
            <a:endParaRPr lang="en-GB"/>
          </a:p>
          <a:p>
            <a:endParaRPr lang="en-GB" sz="2300" b="0">
              <a:latin typeface="Calibri"/>
              <a:ea typeface="Calibri"/>
              <a:cs typeface="Calibri"/>
            </a:endParaRPr>
          </a:p>
          <a:p>
            <a:endParaRPr lang="en-GB" sz="2300" b="0">
              <a:latin typeface="Calibri"/>
              <a:ea typeface="Calibri"/>
              <a:cs typeface="Calibri"/>
            </a:endParaRPr>
          </a:p>
          <a:p>
            <a:r>
              <a:rPr lang="en-GB" sz="2300" b="0">
                <a:latin typeface="Calibri"/>
                <a:ea typeface="Calibri"/>
                <a:cs typeface="Calibri"/>
              </a:rPr>
              <a:t>Respectful collaboration</a:t>
            </a:r>
          </a:p>
          <a:p>
            <a:endParaRPr lang="en-GB" sz="2300">
              <a:cs typeface="Calibri"/>
            </a:endParaRPr>
          </a:p>
          <a:p>
            <a:endParaRPr lang="en-GB" sz="2300">
              <a:cs typeface="Calibri" panose="020F0502020204030204" pitchFamily="34" charset="0"/>
            </a:endParaRPr>
          </a:p>
        </p:txBody>
      </p:sp>
      <p:pic>
        <p:nvPicPr>
          <p:cNvPr id="4" name="EPS Values">
            <a:hlinkClick r:id="" action="ppaction://media"/>
            <a:extLst>
              <a:ext uri="{FF2B5EF4-FFF2-40B4-BE49-F238E27FC236}">
                <a16:creationId xmlns:a16="http://schemas.microsoft.com/office/drawing/2014/main" id="{351DEC22-55DB-0551-97D9-78ECC2250F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31129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2D2CB384456C4396B7946063E53EBD" ma:contentTypeVersion="10" ma:contentTypeDescription="Create a new document." ma:contentTypeScope="" ma:versionID="c02f9e63d8c3df5432d69a217d0f97c6">
  <xsd:schema xmlns:xsd="http://www.w3.org/2001/XMLSchema" xmlns:xs="http://www.w3.org/2001/XMLSchema" xmlns:p="http://schemas.microsoft.com/office/2006/metadata/properties" xmlns:ns2="1e3c79ce-3248-4a1d-8a7e-6d3297b45b02" xmlns:ns3="dfcc7060-79d9-4467-aa4c-b485ec35dc6c" xmlns:ns4="64f559d4-ebe9-4887-9802-1e32518ab556" targetNamespace="http://schemas.microsoft.com/office/2006/metadata/properties" ma:root="true" ma:fieldsID="c524e6f951e8d69dd2fa1d796a3212ef" ns2:_="" ns3:_="" ns4:_="">
    <xsd:import namespace="1e3c79ce-3248-4a1d-8a7e-6d3297b45b02"/>
    <xsd:import namespace="dfcc7060-79d9-4467-aa4c-b485ec35dc6c"/>
    <xsd:import namespace="64f559d4-ebe9-4887-9802-1e32518ab556"/>
    <xsd:element name="properties">
      <xsd:complexType>
        <xsd:sequence>
          <xsd:element name="documentManagement">
            <xsd:complexType>
              <xsd:all>
                <xsd:element ref="ns2:Sensitivity" minOccurs="0"/>
                <xsd:element ref="ns3:MediaServiceMetadata" minOccurs="0"/>
                <xsd:element ref="ns3:MediaServiceFastMetadata" minOccurs="0"/>
                <xsd:element ref="ns3:MediaServiceSearchProperties" minOccurs="0"/>
                <xsd:element ref="ns3:MediaServiceDateTaken" minOccurs="0"/>
                <xsd:element ref="ns3:lcf76f155ced4ddcb4097134ff3c332f" minOccurs="0"/>
                <xsd:element ref="ns4:TaxCatchAll"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3c79ce-3248-4a1d-8a7e-6d3297b45b02" elementFormDefault="qualified">
    <xsd:import namespace="http://schemas.microsoft.com/office/2006/documentManagement/types"/>
    <xsd:import namespace="http://schemas.microsoft.com/office/infopath/2007/PartnerControls"/>
    <xsd:element name="Sensitivity" ma:index="8" nillable="true" ma:displayName="Sensitivity" ma:default="Official" ma:format="Dropdown" ma:internalName="Sensitivity">
      <xsd:simpleType>
        <xsd:restriction base="dms:Choice">
          <xsd:enumeration value="Public"/>
          <xsd:enumeration value="Official"/>
          <xsd:enumeration value="Official-Sensitive"/>
        </xsd:restriction>
      </xsd:simpleType>
    </xsd:element>
  </xsd:schema>
  <xsd:schema xmlns:xsd="http://www.w3.org/2001/XMLSchema" xmlns:xs="http://www.w3.org/2001/XMLSchema" xmlns:dms="http://schemas.microsoft.com/office/2006/documentManagement/types" xmlns:pc="http://schemas.microsoft.com/office/infopath/2007/PartnerControls" targetNamespace="dfcc7060-79d9-4467-aa4c-b485ec35dc6c"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e8051cc4-3de3-4a0a-bc08-9c8abd0f644c"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f559d4-ebe9-4887-9802-1e32518ab556"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f8927301-0e6f-4f7c-98f4-a83d3546769c}" ma:internalName="TaxCatchAll" ma:showField="CatchAllData" ma:web="64f559d4-ebe9-4887-9802-1e32518ab55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ensitivity xmlns="1e3c79ce-3248-4a1d-8a7e-6d3297b45b02">Official</Sensitivity>
    <TaxCatchAll xmlns="64f559d4-ebe9-4887-9802-1e32518ab556" xsi:nil="true"/>
    <lcf76f155ced4ddcb4097134ff3c332f xmlns="dfcc7060-79d9-4467-aa4c-b485ec35dc6c">
      <Terms xmlns="http://schemas.microsoft.com/office/infopath/2007/PartnerControls"/>
    </lcf76f155ced4ddcb4097134ff3c332f>
  </documentManagement>
</p:properties>
</file>

<file path=customXml/item3.xml><?xml version="1.0" encoding="utf-8"?>
<?mso-contentType ?>
<SharedContentType xmlns="Microsoft.SharePoint.Taxonomy.ContentTypeSync" SourceId="e8051cc4-3de3-4a0a-bc08-9c8abd0f644c" ContentTypeId="0x0101" PreviousValue="false" LastSyncTimeStamp="2019-11-26T11:18:41.047Z"/>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18D843-AB9F-444A-9243-4F8DAF7985D2}">
  <ds:schemaRefs>
    <ds:schemaRef ds:uri="1e3c79ce-3248-4a1d-8a7e-6d3297b45b02"/>
    <ds:schemaRef ds:uri="64f559d4-ebe9-4887-9802-1e32518ab556"/>
    <ds:schemaRef ds:uri="dfcc7060-79d9-4467-aa4c-b485ec35dc6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7C13C6F-D987-4480-A6A6-467122D96519}">
  <ds:schemaRefs>
    <ds:schemaRef ds:uri="1e3c79ce-3248-4a1d-8a7e-6d3297b45b02"/>
    <ds:schemaRef ds:uri="64f559d4-ebe9-4887-9802-1e32518ab556"/>
    <ds:schemaRef ds:uri="dfcc7060-79d9-4467-aa4c-b485ec35dc6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2AD0A7A-2FFD-4FB8-859D-FC5F1E13A904}">
  <ds:schemaRefs>
    <ds:schemaRef ds:uri="Microsoft.SharePoint.Taxonomy.ContentTypeSync"/>
  </ds:schemaRefs>
</ds:datastoreItem>
</file>

<file path=customXml/itemProps4.xml><?xml version="1.0" encoding="utf-8"?>
<ds:datastoreItem xmlns:ds="http://schemas.openxmlformats.org/officeDocument/2006/customXml" ds:itemID="{7F3FFC7E-DD9F-479D-9C1D-EB159E5C8D5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470</Words>
  <Application>Microsoft Office PowerPoint</Application>
  <PresentationFormat>Widescreen</PresentationFormat>
  <Paragraphs>81</Paragraphs>
  <Slides>12</Slides>
  <Notes>12</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Aptos</vt:lpstr>
      <vt:lpstr>Aptos Display</vt:lpstr>
      <vt:lpstr>Arial</vt:lpstr>
      <vt:lpstr>Calibri</vt:lpstr>
      <vt:lpstr>Courier New</vt:lpstr>
      <vt:lpstr>office theme</vt:lpstr>
      <vt:lpstr>Educational Psychology Service Moving Forward    </vt:lpstr>
      <vt:lpstr>Welcome and Thank You </vt:lpstr>
      <vt:lpstr>Context</vt:lpstr>
      <vt:lpstr>The steps we have taken</vt:lpstr>
      <vt:lpstr>Planning parameters</vt:lpstr>
      <vt:lpstr>Statutory Role of the EPS</vt:lpstr>
      <vt:lpstr>Educational Psychologist Registration Standards</vt:lpstr>
      <vt:lpstr>Our Vision for Dumfries and Galloway</vt:lpstr>
      <vt:lpstr>Our Values</vt:lpstr>
      <vt:lpstr>Our Glow Page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Crosbie, Lisa</dc:creator>
  <cp:lastModifiedBy>Ratchford, Alexander</cp:lastModifiedBy>
  <cp:revision>2</cp:revision>
  <dcterms:created xsi:type="dcterms:W3CDTF">2025-01-08T12:30:28Z</dcterms:created>
  <dcterms:modified xsi:type="dcterms:W3CDTF">2026-06-18T11:42:17Z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0x010100BD2D2CB384456C4396B7946063E53EBD</vt:lpwstr>
  </property>
  <property fmtid="{D5CDD505-2E9C-101B-9397-08002B2CF9AE}" pid="3" name="MSIP_Label_9df5459b-1e7a-4bab-a1e2-9c68d7be2220_Enabled">
    <vt:lpwstr>true</vt:lpwstr>
  </property>
  <property fmtid="{D5CDD505-2E9C-101B-9397-08002B2CF9AE}" pid="4" name="MSIP_Label_9df5459b-1e7a-4bab-a1e2-9c68d7be2220_SetDate">
    <vt:lpwstr>2025-01-08T12:50:10Z</vt:lpwstr>
  </property>
  <property fmtid="{D5CDD505-2E9C-101B-9397-08002B2CF9AE}" pid="5" name="MSIP_Label_9df5459b-1e7a-4bab-a1e2-9c68d7be2220_Method">
    <vt:lpwstr>Privileged</vt:lpwstr>
  </property>
  <property fmtid="{D5CDD505-2E9C-101B-9397-08002B2CF9AE}" pid="6" name="MSIP_Label_9df5459b-1e7a-4bab-a1e2-9c68d7be2220_Name">
    <vt:lpwstr>9df5459b-1e7a-4bab-a1e2-9c68d7be2220</vt:lpwstr>
  </property>
  <property fmtid="{D5CDD505-2E9C-101B-9397-08002B2CF9AE}" pid="7" name="MSIP_Label_9df5459b-1e7a-4bab-a1e2-9c68d7be2220_SiteId">
    <vt:lpwstr>bd2e1df6-8d5a-4867-a647-487c2a7402de</vt:lpwstr>
  </property>
  <property fmtid="{D5CDD505-2E9C-101B-9397-08002B2CF9AE}" pid="8" name="MSIP_Label_9df5459b-1e7a-4bab-a1e2-9c68d7be2220_ActionId">
    <vt:lpwstr>2b11537b-7aec-426b-929f-23ba04dbb8f4</vt:lpwstr>
  </property>
  <property fmtid="{D5CDD505-2E9C-101B-9397-08002B2CF9AE}" pid="9" name="MSIP_Label_9df5459b-1e7a-4bab-a1e2-9c68d7be2220_ContentBits">
    <vt:lpwstr>3</vt:lpwstr>
  </property>
  <property fmtid="{D5CDD505-2E9C-101B-9397-08002B2CF9AE}" pid="10" name="ClassificationContentMarkingFooterLocations">
    <vt:lpwstr>office theme:10</vt:lpwstr>
  </property>
  <property fmtid="{D5CDD505-2E9C-101B-9397-08002B2CF9AE}" pid="11" name="ClassificationContentMarkingFooterText">
    <vt:lpwstr>OFFICIAL</vt:lpwstr>
  </property>
  <property fmtid="{D5CDD505-2E9C-101B-9397-08002B2CF9AE}" pid="12" name="ClassificationContentMarkingHeaderLocations">
    <vt:lpwstr>office theme:9</vt:lpwstr>
  </property>
  <property fmtid="{D5CDD505-2E9C-101B-9397-08002B2CF9AE}" pid="13" name="ClassificationContentMarkingHeaderText">
    <vt:lpwstr>OFFICIAL</vt:lpwstr>
  </property>
  <property fmtid="{D5CDD505-2E9C-101B-9397-08002B2CF9AE}" pid="14" name="MediaServiceImageTags">
    <vt:lpwstr/>
  </property>
  <property fmtid="{D5CDD505-2E9C-101B-9397-08002B2CF9AE}" pid="15" name="MSIP_Label_a618d1e0-f5d7-4da7-8ddd-3b83021a2c85_Enabled">
    <vt:lpwstr>true</vt:lpwstr>
  </property>
  <property fmtid="{D5CDD505-2E9C-101B-9397-08002B2CF9AE}" pid="16" name="MSIP_Label_a618d1e0-f5d7-4da7-8ddd-3b83021a2c85_SetDate">
    <vt:lpwstr>2025-05-04T14:39:18Z</vt:lpwstr>
  </property>
  <property fmtid="{D5CDD505-2E9C-101B-9397-08002B2CF9AE}" pid="17" name="MSIP_Label_a618d1e0-f5d7-4da7-8ddd-3b83021a2c85_Method">
    <vt:lpwstr>Standard</vt:lpwstr>
  </property>
  <property fmtid="{D5CDD505-2E9C-101B-9397-08002B2CF9AE}" pid="18" name="MSIP_Label_a618d1e0-f5d7-4da7-8ddd-3b83021a2c85_Name">
    <vt:lpwstr>Private</vt:lpwstr>
  </property>
  <property fmtid="{D5CDD505-2E9C-101B-9397-08002B2CF9AE}" pid="19" name="MSIP_Label_a618d1e0-f5d7-4da7-8ddd-3b83021a2c85_SiteId">
    <vt:lpwstr>ae323139-093a-4d2a-81a6-5d334bcd9019</vt:lpwstr>
  </property>
  <property fmtid="{D5CDD505-2E9C-101B-9397-08002B2CF9AE}" pid="20" name="MSIP_Label_a618d1e0-f5d7-4da7-8ddd-3b83021a2c85_ActionId">
    <vt:lpwstr>50442dc9-9f77-4cf6-92f3-39ac0d89baa1</vt:lpwstr>
  </property>
  <property fmtid="{D5CDD505-2E9C-101B-9397-08002B2CF9AE}" pid="21" name="MSIP_Label_a618d1e0-f5d7-4da7-8ddd-3b83021a2c85_ContentBits">
    <vt:lpwstr>0</vt:lpwstr>
  </property>
  <property fmtid="{D5CDD505-2E9C-101B-9397-08002B2CF9AE}" pid="22" name="MSIP_Label_a618d1e0-f5d7-4da7-8ddd-3b83021a2c85_Tag">
    <vt:lpwstr>10, 3, 0, 1</vt:lpwstr>
  </property>
</Properties>
</file>