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5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  <p:sldMasterId id="2147483673" r:id="rId6"/>
    <p:sldMasterId id="2147483716" r:id="rId7"/>
    <p:sldMasterId id="2147483730" r:id="rId8"/>
    <p:sldMasterId id="2147483743" r:id="rId9"/>
    <p:sldMasterId id="2147483756" r:id="rId10"/>
  </p:sldMasterIdLst>
  <p:notesMasterIdLst>
    <p:notesMasterId r:id="rId106"/>
  </p:notesMasterIdLst>
  <p:handoutMasterIdLst>
    <p:handoutMasterId r:id="rId107"/>
  </p:handoutMasterIdLst>
  <p:sldIdLst>
    <p:sldId id="400" r:id="rId11"/>
    <p:sldId id="706" r:id="rId12"/>
    <p:sldId id="435" r:id="rId13"/>
    <p:sldId id="440" r:id="rId14"/>
    <p:sldId id="441" r:id="rId15"/>
    <p:sldId id="442" r:id="rId16"/>
    <p:sldId id="444" r:id="rId17"/>
    <p:sldId id="445" r:id="rId18"/>
    <p:sldId id="443" r:id="rId19"/>
    <p:sldId id="1660" r:id="rId20"/>
    <p:sldId id="1661" r:id="rId21"/>
    <p:sldId id="259" r:id="rId22"/>
    <p:sldId id="260" r:id="rId23"/>
    <p:sldId id="261" r:id="rId24"/>
    <p:sldId id="262" r:id="rId25"/>
    <p:sldId id="1657" r:id="rId26"/>
    <p:sldId id="1547" r:id="rId27"/>
    <p:sldId id="1627" r:id="rId28"/>
    <p:sldId id="1628" r:id="rId29"/>
    <p:sldId id="1629" r:id="rId30"/>
    <p:sldId id="1630" r:id="rId31"/>
    <p:sldId id="1631" r:id="rId32"/>
    <p:sldId id="1632" r:id="rId33"/>
    <p:sldId id="1633" r:id="rId34"/>
    <p:sldId id="1634" r:id="rId35"/>
    <p:sldId id="1649" r:id="rId36"/>
    <p:sldId id="1650" r:id="rId37"/>
    <p:sldId id="1651" r:id="rId38"/>
    <p:sldId id="1652" r:id="rId39"/>
    <p:sldId id="1635" r:id="rId40"/>
    <p:sldId id="1636" r:id="rId41"/>
    <p:sldId id="1642" r:id="rId42"/>
    <p:sldId id="1639" r:id="rId43"/>
    <p:sldId id="1653" r:id="rId44"/>
    <p:sldId id="1567" r:id="rId45"/>
    <p:sldId id="714" r:id="rId46"/>
    <p:sldId id="712" r:id="rId47"/>
    <p:sldId id="1654" r:id="rId48"/>
    <p:sldId id="1625" r:id="rId49"/>
    <p:sldId id="1626" r:id="rId50"/>
    <p:sldId id="269" r:id="rId51"/>
    <p:sldId id="264" r:id="rId52"/>
    <p:sldId id="265" r:id="rId53"/>
    <p:sldId id="267" r:id="rId54"/>
    <p:sldId id="288" r:id="rId55"/>
    <p:sldId id="290" r:id="rId56"/>
    <p:sldId id="293" r:id="rId57"/>
    <p:sldId id="315" r:id="rId58"/>
    <p:sldId id="297" r:id="rId59"/>
    <p:sldId id="723" r:id="rId60"/>
    <p:sldId id="257" r:id="rId61"/>
    <p:sldId id="258" r:id="rId62"/>
    <p:sldId id="352" r:id="rId63"/>
    <p:sldId id="726" r:id="rId64"/>
    <p:sldId id="294" r:id="rId65"/>
    <p:sldId id="311" r:id="rId66"/>
    <p:sldId id="1545" r:id="rId67"/>
    <p:sldId id="704" r:id="rId68"/>
    <p:sldId id="1529" r:id="rId69"/>
    <p:sldId id="305" r:id="rId70"/>
    <p:sldId id="307" r:id="rId71"/>
    <p:sldId id="312" r:id="rId72"/>
    <p:sldId id="302" r:id="rId73"/>
    <p:sldId id="303" r:id="rId74"/>
    <p:sldId id="725" r:id="rId75"/>
    <p:sldId id="306" r:id="rId76"/>
    <p:sldId id="719" r:id="rId77"/>
    <p:sldId id="615" r:id="rId78"/>
    <p:sldId id="643" r:id="rId79"/>
    <p:sldId id="642" r:id="rId80"/>
    <p:sldId id="590" r:id="rId81"/>
    <p:sldId id="1468" r:id="rId82"/>
    <p:sldId id="591" r:id="rId83"/>
    <p:sldId id="592" r:id="rId84"/>
    <p:sldId id="640" r:id="rId85"/>
    <p:sldId id="387" r:id="rId86"/>
    <p:sldId id="1466" r:id="rId87"/>
    <p:sldId id="1543" r:id="rId88"/>
    <p:sldId id="1538" r:id="rId89"/>
    <p:sldId id="1541" r:id="rId90"/>
    <p:sldId id="1655" r:id="rId91"/>
    <p:sldId id="1494" r:id="rId92"/>
    <p:sldId id="1495" r:id="rId93"/>
    <p:sldId id="1497" r:id="rId94"/>
    <p:sldId id="275" r:id="rId95"/>
    <p:sldId id="724" r:id="rId96"/>
    <p:sldId id="276" r:id="rId97"/>
    <p:sldId id="1659" r:id="rId98"/>
    <p:sldId id="1470" r:id="rId99"/>
    <p:sldId id="1498" r:id="rId100"/>
    <p:sldId id="1643" r:id="rId101"/>
    <p:sldId id="1499" r:id="rId102"/>
    <p:sldId id="1658" r:id="rId103"/>
    <p:sldId id="314" r:id="rId104"/>
    <p:sldId id="1656" r:id="rId105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3C8E"/>
    <a:srgbClr val="00ABB5"/>
    <a:srgbClr val="9BBB59"/>
    <a:srgbClr val="B3D236"/>
    <a:srgbClr val="D6F7EC"/>
    <a:srgbClr val="00C4C4"/>
    <a:srgbClr val="833A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379" autoAdjust="0"/>
    <p:restoredTop sz="91363" autoAdjust="0"/>
  </p:normalViewPr>
  <p:slideViewPr>
    <p:cSldViewPr snapToGrid="0">
      <p:cViewPr varScale="1">
        <p:scale>
          <a:sx n="61" d="100"/>
          <a:sy n="61" d="100"/>
        </p:scale>
        <p:origin x="868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250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84" Type="http://schemas.openxmlformats.org/officeDocument/2006/relationships/slide" Target="slides/slide74.xml"/><Relationship Id="rId89" Type="http://schemas.openxmlformats.org/officeDocument/2006/relationships/slide" Target="slides/slide79.xml"/><Relationship Id="rId112" Type="http://schemas.microsoft.com/office/2016/11/relationships/changesInfo" Target="changesInfos/changesInfo1.xml"/><Relationship Id="rId16" Type="http://schemas.openxmlformats.org/officeDocument/2006/relationships/slide" Target="slides/slide6.xml"/><Relationship Id="rId107" Type="http://schemas.openxmlformats.org/officeDocument/2006/relationships/handoutMaster" Target="handoutMasters/handoutMaster1.xml"/><Relationship Id="rId11" Type="http://schemas.openxmlformats.org/officeDocument/2006/relationships/slide" Target="slides/slide1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74" Type="http://schemas.openxmlformats.org/officeDocument/2006/relationships/slide" Target="slides/slide64.xml"/><Relationship Id="rId79" Type="http://schemas.openxmlformats.org/officeDocument/2006/relationships/slide" Target="slides/slide69.xml"/><Relationship Id="rId102" Type="http://schemas.openxmlformats.org/officeDocument/2006/relationships/slide" Target="slides/slide92.xml"/><Relationship Id="rId5" Type="http://schemas.openxmlformats.org/officeDocument/2006/relationships/slideMaster" Target="slideMasters/slideMaster1.xml"/><Relationship Id="rId90" Type="http://schemas.openxmlformats.org/officeDocument/2006/relationships/slide" Target="slides/slide80.xml"/><Relationship Id="rId95" Type="http://schemas.openxmlformats.org/officeDocument/2006/relationships/slide" Target="slides/slide85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80" Type="http://schemas.openxmlformats.org/officeDocument/2006/relationships/slide" Target="slides/slide70.xml"/><Relationship Id="rId85" Type="http://schemas.openxmlformats.org/officeDocument/2006/relationships/slide" Target="slides/slide75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59" Type="http://schemas.openxmlformats.org/officeDocument/2006/relationships/slide" Target="slides/slide49.xml"/><Relationship Id="rId103" Type="http://schemas.openxmlformats.org/officeDocument/2006/relationships/slide" Target="slides/slide93.xml"/><Relationship Id="rId108" Type="http://schemas.openxmlformats.org/officeDocument/2006/relationships/presProps" Target="presProps.xml"/><Relationship Id="rId54" Type="http://schemas.openxmlformats.org/officeDocument/2006/relationships/slide" Target="slides/slide44.xml"/><Relationship Id="rId70" Type="http://schemas.openxmlformats.org/officeDocument/2006/relationships/slide" Target="slides/slide60.xml"/><Relationship Id="rId75" Type="http://schemas.openxmlformats.org/officeDocument/2006/relationships/slide" Target="slides/slide65.xml"/><Relationship Id="rId91" Type="http://schemas.openxmlformats.org/officeDocument/2006/relationships/slide" Target="slides/slide81.xml"/><Relationship Id="rId96" Type="http://schemas.openxmlformats.org/officeDocument/2006/relationships/slide" Target="slides/slide86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6" Type="http://schemas.openxmlformats.org/officeDocument/2006/relationships/notesMaster" Target="notesMasters/notesMaster1.xml"/><Relationship Id="rId10" Type="http://schemas.openxmlformats.org/officeDocument/2006/relationships/slideMaster" Target="slideMasters/slideMaster6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slide" Target="slides/slide63.xml"/><Relationship Id="rId78" Type="http://schemas.openxmlformats.org/officeDocument/2006/relationships/slide" Target="slides/slide68.xml"/><Relationship Id="rId81" Type="http://schemas.openxmlformats.org/officeDocument/2006/relationships/slide" Target="slides/slide71.xml"/><Relationship Id="rId86" Type="http://schemas.openxmlformats.org/officeDocument/2006/relationships/slide" Target="slides/slide76.xml"/><Relationship Id="rId94" Type="http://schemas.openxmlformats.org/officeDocument/2006/relationships/slide" Target="slides/slide84.xml"/><Relationship Id="rId99" Type="http://schemas.openxmlformats.org/officeDocument/2006/relationships/slide" Target="slides/slide89.xml"/><Relationship Id="rId101" Type="http://schemas.openxmlformats.org/officeDocument/2006/relationships/slide" Target="slides/slide91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109" Type="http://schemas.openxmlformats.org/officeDocument/2006/relationships/viewProps" Target="viewProps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6" Type="http://schemas.openxmlformats.org/officeDocument/2006/relationships/slide" Target="slides/slide66.xml"/><Relationship Id="rId97" Type="http://schemas.openxmlformats.org/officeDocument/2006/relationships/slide" Target="slides/slide87.xml"/><Relationship Id="rId104" Type="http://schemas.openxmlformats.org/officeDocument/2006/relationships/slide" Target="slides/slide94.xml"/><Relationship Id="rId7" Type="http://schemas.openxmlformats.org/officeDocument/2006/relationships/slideMaster" Target="slideMasters/slideMaster3.xml"/><Relationship Id="rId71" Type="http://schemas.openxmlformats.org/officeDocument/2006/relationships/slide" Target="slides/slide61.xml"/><Relationship Id="rId92" Type="http://schemas.openxmlformats.org/officeDocument/2006/relationships/slide" Target="slides/slide82.xml"/><Relationship Id="rId2" Type="http://schemas.openxmlformats.org/officeDocument/2006/relationships/customXml" Target="../customXml/item2.xml"/><Relationship Id="rId29" Type="http://schemas.openxmlformats.org/officeDocument/2006/relationships/slide" Target="slides/slide19.xml"/><Relationship Id="rId24" Type="http://schemas.openxmlformats.org/officeDocument/2006/relationships/slide" Target="slides/slide14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66" Type="http://schemas.openxmlformats.org/officeDocument/2006/relationships/slide" Target="slides/slide56.xml"/><Relationship Id="rId87" Type="http://schemas.openxmlformats.org/officeDocument/2006/relationships/slide" Target="slides/slide77.xml"/><Relationship Id="rId110" Type="http://schemas.openxmlformats.org/officeDocument/2006/relationships/theme" Target="theme/theme1.xml"/><Relationship Id="rId61" Type="http://schemas.openxmlformats.org/officeDocument/2006/relationships/slide" Target="slides/slide51.xml"/><Relationship Id="rId82" Type="http://schemas.openxmlformats.org/officeDocument/2006/relationships/slide" Target="slides/slide72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56" Type="http://schemas.openxmlformats.org/officeDocument/2006/relationships/slide" Target="slides/slide46.xml"/><Relationship Id="rId77" Type="http://schemas.openxmlformats.org/officeDocument/2006/relationships/slide" Target="slides/slide67.xml"/><Relationship Id="rId100" Type="http://schemas.openxmlformats.org/officeDocument/2006/relationships/slide" Target="slides/slide90.xml"/><Relationship Id="rId105" Type="http://schemas.openxmlformats.org/officeDocument/2006/relationships/slide" Target="slides/slide95.xml"/><Relationship Id="rId8" Type="http://schemas.openxmlformats.org/officeDocument/2006/relationships/slideMaster" Target="slideMasters/slideMaster4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93" Type="http://schemas.openxmlformats.org/officeDocument/2006/relationships/slide" Target="slides/slide83.xml"/><Relationship Id="rId98" Type="http://schemas.openxmlformats.org/officeDocument/2006/relationships/slide" Target="slides/slide88.xml"/><Relationship Id="rId3" Type="http://schemas.openxmlformats.org/officeDocument/2006/relationships/customXml" Target="../customXml/item3.xml"/><Relationship Id="rId25" Type="http://schemas.openxmlformats.org/officeDocument/2006/relationships/slide" Target="slides/slide15.xml"/><Relationship Id="rId46" Type="http://schemas.openxmlformats.org/officeDocument/2006/relationships/slide" Target="slides/slide36.xml"/><Relationship Id="rId67" Type="http://schemas.openxmlformats.org/officeDocument/2006/relationships/slide" Target="slides/slide57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62" Type="http://schemas.openxmlformats.org/officeDocument/2006/relationships/slide" Target="slides/slide52.xml"/><Relationship Id="rId83" Type="http://schemas.openxmlformats.org/officeDocument/2006/relationships/slide" Target="slides/slide73.xml"/><Relationship Id="rId88" Type="http://schemas.openxmlformats.org/officeDocument/2006/relationships/slide" Target="slides/slide78.xml"/><Relationship Id="rId11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mbers, Alison" userId="S::alison.chambers@dumgal.gov.uk::8655e10f-3436-4409-9bdd-1465e3ba51cc" providerId="AD" clId="Web-{AD84E6A5-C97B-9E8C-B8AF-DE247FFEFB1F}"/>
    <pc:docChg chg="mod modMainMaster">
      <pc:chgData name="Chambers, Alison" userId="S::alison.chambers@dumgal.gov.uk::8655e10f-3436-4409-9bdd-1465e3ba51cc" providerId="AD" clId="Web-{AD84E6A5-C97B-9E8C-B8AF-DE247FFEFB1F}" dt="2024-05-14T10:14:41.261" v="1" actId="33475"/>
      <pc:docMkLst>
        <pc:docMk/>
      </pc:docMkLst>
      <pc:sldMasterChg chg="addSp">
        <pc:chgData name="Chambers, Alison" userId="S::alison.chambers@dumgal.gov.uk::8655e10f-3436-4409-9bdd-1465e3ba51cc" providerId="AD" clId="Web-{AD84E6A5-C97B-9E8C-B8AF-DE247FFEFB1F}" dt="2024-05-14T10:14:41.261" v="0" actId="33475"/>
        <pc:sldMasterMkLst>
          <pc:docMk/>
          <pc:sldMasterMk cId="514789653" sldId="2147483660"/>
        </pc:sldMasterMkLst>
        <pc:spChg chg="add">
          <ac:chgData name="Chambers, Alison" userId="S::alison.chambers@dumgal.gov.uk::8655e10f-3436-4409-9bdd-1465e3ba51cc" providerId="AD" clId="Web-{AD84E6A5-C97B-9E8C-B8AF-DE247FFEFB1F}" dt="2024-05-14T10:14:41.261" v="0" actId="33475"/>
          <ac:spMkLst>
            <pc:docMk/>
            <pc:sldMasterMk cId="514789653" sldId="2147483660"/>
            <ac:spMk id="5" creationId="{F2D9AA02-C771-2EAC-BF2F-3CACCFDE0E1F}"/>
          </ac:spMkLst>
        </pc:spChg>
        <pc:spChg chg="add">
          <ac:chgData name="Chambers, Alison" userId="S::alison.chambers@dumgal.gov.uk::8655e10f-3436-4409-9bdd-1465e3ba51cc" providerId="AD" clId="Web-{AD84E6A5-C97B-9E8C-B8AF-DE247FFEFB1F}" dt="2024-05-14T10:14:41.261" v="0" actId="33475"/>
          <ac:spMkLst>
            <pc:docMk/>
            <pc:sldMasterMk cId="514789653" sldId="2147483660"/>
            <ac:spMk id="6" creationId="{AC261810-2D45-DC67-B75E-808602C2AA12}"/>
          </ac:spMkLst>
        </pc:spChg>
      </pc:sldMasterChg>
      <pc:sldMasterChg chg="addSp">
        <pc:chgData name="Chambers, Alison" userId="S::alison.chambers@dumgal.gov.uk::8655e10f-3436-4409-9bdd-1465e3ba51cc" providerId="AD" clId="Web-{AD84E6A5-C97B-9E8C-B8AF-DE247FFEFB1F}" dt="2024-05-14T10:14:41.261" v="0" actId="33475"/>
        <pc:sldMasterMkLst>
          <pc:docMk/>
          <pc:sldMasterMk cId="403119584" sldId="2147483673"/>
        </pc:sldMasterMkLst>
        <pc:spChg chg="add">
          <ac:chgData name="Chambers, Alison" userId="S::alison.chambers@dumgal.gov.uk::8655e10f-3436-4409-9bdd-1465e3ba51cc" providerId="AD" clId="Web-{AD84E6A5-C97B-9E8C-B8AF-DE247FFEFB1F}" dt="2024-05-14T10:14:41.261" v="0" actId="33475"/>
          <ac:spMkLst>
            <pc:docMk/>
            <pc:sldMasterMk cId="403119584" sldId="2147483673"/>
            <ac:spMk id="9" creationId="{B22B7083-7EC9-70DA-36F0-2903C2421F6F}"/>
          </ac:spMkLst>
        </pc:spChg>
        <pc:spChg chg="add">
          <ac:chgData name="Chambers, Alison" userId="S::alison.chambers@dumgal.gov.uk::8655e10f-3436-4409-9bdd-1465e3ba51cc" providerId="AD" clId="Web-{AD84E6A5-C97B-9E8C-B8AF-DE247FFEFB1F}" dt="2024-05-14T10:14:41.261" v="0" actId="33475"/>
          <ac:spMkLst>
            <pc:docMk/>
            <pc:sldMasterMk cId="403119584" sldId="2147483673"/>
            <ac:spMk id="10" creationId="{F7D69C09-D0D5-D339-EAD2-A13A3CC2D69A}"/>
          </ac:spMkLst>
        </pc:spChg>
      </pc:sldMasterChg>
      <pc:sldMasterChg chg="addSp">
        <pc:chgData name="Chambers, Alison" userId="S::alison.chambers@dumgal.gov.uk::8655e10f-3436-4409-9bdd-1465e3ba51cc" providerId="AD" clId="Web-{AD84E6A5-C97B-9E8C-B8AF-DE247FFEFB1F}" dt="2024-05-14T10:14:41.261" v="0" actId="33475"/>
        <pc:sldMasterMkLst>
          <pc:docMk/>
          <pc:sldMasterMk cId="1411703283" sldId="2147483716"/>
        </pc:sldMasterMkLst>
        <pc:spChg chg="add">
          <ac:chgData name="Chambers, Alison" userId="S::alison.chambers@dumgal.gov.uk::8655e10f-3436-4409-9bdd-1465e3ba51cc" providerId="AD" clId="Web-{AD84E6A5-C97B-9E8C-B8AF-DE247FFEFB1F}" dt="2024-05-14T10:14:41.261" v="0" actId="33475"/>
          <ac:spMkLst>
            <pc:docMk/>
            <pc:sldMasterMk cId="1411703283" sldId="2147483716"/>
            <ac:spMk id="9" creationId="{8A0F22AA-B281-69F7-BAC9-CA8AA9C06D18}"/>
          </ac:spMkLst>
        </pc:spChg>
        <pc:spChg chg="add">
          <ac:chgData name="Chambers, Alison" userId="S::alison.chambers@dumgal.gov.uk::8655e10f-3436-4409-9bdd-1465e3ba51cc" providerId="AD" clId="Web-{AD84E6A5-C97B-9E8C-B8AF-DE247FFEFB1F}" dt="2024-05-14T10:14:41.261" v="0" actId="33475"/>
          <ac:spMkLst>
            <pc:docMk/>
            <pc:sldMasterMk cId="1411703283" sldId="2147483716"/>
            <ac:spMk id="10" creationId="{B3C36176-1141-2BCB-C6CD-81587D90B17F}"/>
          </ac:spMkLst>
        </pc:spChg>
      </pc:sldMasterChg>
      <pc:sldMasterChg chg="addSp">
        <pc:chgData name="Chambers, Alison" userId="S::alison.chambers@dumgal.gov.uk::8655e10f-3436-4409-9bdd-1465e3ba51cc" providerId="AD" clId="Web-{AD84E6A5-C97B-9E8C-B8AF-DE247FFEFB1F}" dt="2024-05-14T10:14:41.261" v="0" actId="33475"/>
        <pc:sldMasterMkLst>
          <pc:docMk/>
          <pc:sldMasterMk cId="4047600270" sldId="2147483730"/>
        </pc:sldMasterMkLst>
        <pc:spChg chg="add">
          <ac:chgData name="Chambers, Alison" userId="S::alison.chambers@dumgal.gov.uk::8655e10f-3436-4409-9bdd-1465e3ba51cc" providerId="AD" clId="Web-{AD84E6A5-C97B-9E8C-B8AF-DE247FFEFB1F}" dt="2024-05-14T10:14:41.261" v="0" actId="33475"/>
          <ac:spMkLst>
            <pc:docMk/>
            <pc:sldMasterMk cId="4047600270" sldId="2147483730"/>
            <ac:spMk id="5" creationId="{25E2677A-2EDF-38B4-7C33-6EAB37B91681}"/>
          </ac:spMkLst>
        </pc:spChg>
        <pc:spChg chg="add">
          <ac:chgData name="Chambers, Alison" userId="S::alison.chambers@dumgal.gov.uk::8655e10f-3436-4409-9bdd-1465e3ba51cc" providerId="AD" clId="Web-{AD84E6A5-C97B-9E8C-B8AF-DE247FFEFB1F}" dt="2024-05-14T10:14:41.261" v="0" actId="33475"/>
          <ac:spMkLst>
            <pc:docMk/>
            <pc:sldMasterMk cId="4047600270" sldId="2147483730"/>
            <ac:spMk id="6" creationId="{3C69E592-6180-F424-BB0E-B872FFC430EF}"/>
          </ac:spMkLst>
        </pc:spChg>
      </pc:sldMasterChg>
      <pc:sldMasterChg chg="addSp">
        <pc:chgData name="Chambers, Alison" userId="S::alison.chambers@dumgal.gov.uk::8655e10f-3436-4409-9bdd-1465e3ba51cc" providerId="AD" clId="Web-{AD84E6A5-C97B-9E8C-B8AF-DE247FFEFB1F}" dt="2024-05-14T10:14:41.261" v="0" actId="33475"/>
        <pc:sldMasterMkLst>
          <pc:docMk/>
          <pc:sldMasterMk cId="3807093885" sldId="2147483743"/>
        </pc:sldMasterMkLst>
        <pc:spChg chg="add">
          <ac:chgData name="Chambers, Alison" userId="S::alison.chambers@dumgal.gov.uk::8655e10f-3436-4409-9bdd-1465e3ba51cc" providerId="AD" clId="Web-{AD84E6A5-C97B-9E8C-B8AF-DE247FFEFB1F}" dt="2024-05-14T10:14:41.261" v="0" actId="33475"/>
          <ac:spMkLst>
            <pc:docMk/>
            <pc:sldMasterMk cId="3807093885" sldId="2147483743"/>
            <ac:spMk id="9" creationId="{4017730B-D1DF-024E-D66C-015826C4C048}"/>
          </ac:spMkLst>
        </pc:spChg>
        <pc:spChg chg="add">
          <ac:chgData name="Chambers, Alison" userId="S::alison.chambers@dumgal.gov.uk::8655e10f-3436-4409-9bdd-1465e3ba51cc" providerId="AD" clId="Web-{AD84E6A5-C97B-9E8C-B8AF-DE247FFEFB1F}" dt="2024-05-14T10:14:41.261" v="0" actId="33475"/>
          <ac:spMkLst>
            <pc:docMk/>
            <pc:sldMasterMk cId="3807093885" sldId="2147483743"/>
            <ac:spMk id="10" creationId="{1D0232C9-783D-7613-E038-1F6B969B0DCE}"/>
          </ac:spMkLst>
        </pc:spChg>
      </pc:sldMasterChg>
      <pc:sldMasterChg chg="addSp">
        <pc:chgData name="Chambers, Alison" userId="S::alison.chambers@dumgal.gov.uk::8655e10f-3436-4409-9bdd-1465e3ba51cc" providerId="AD" clId="Web-{AD84E6A5-C97B-9E8C-B8AF-DE247FFEFB1F}" dt="2024-05-14T10:14:41.261" v="0" actId="33475"/>
        <pc:sldMasterMkLst>
          <pc:docMk/>
          <pc:sldMasterMk cId="3180702059" sldId="2147483756"/>
        </pc:sldMasterMkLst>
        <pc:spChg chg="add">
          <ac:chgData name="Chambers, Alison" userId="S::alison.chambers@dumgal.gov.uk::8655e10f-3436-4409-9bdd-1465e3ba51cc" providerId="AD" clId="Web-{AD84E6A5-C97B-9E8C-B8AF-DE247FFEFB1F}" dt="2024-05-14T10:14:41.261" v="0" actId="33475"/>
          <ac:spMkLst>
            <pc:docMk/>
            <pc:sldMasterMk cId="3180702059" sldId="2147483756"/>
            <ac:spMk id="5" creationId="{3B5E9F7F-4184-F4E5-BC91-7B64E15B04F5}"/>
          </ac:spMkLst>
        </pc:spChg>
        <pc:spChg chg="add">
          <ac:chgData name="Chambers, Alison" userId="S::alison.chambers@dumgal.gov.uk::8655e10f-3436-4409-9bdd-1465e3ba51cc" providerId="AD" clId="Web-{AD84E6A5-C97B-9E8C-B8AF-DE247FFEFB1F}" dt="2024-05-14T10:14:41.261" v="0" actId="33475"/>
          <ac:spMkLst>
            <pc:docMk/>
            <pc:sldMasterMk cId="3180702059" sldId="2147483756"/>
            <ac:spMk id="6" creationId="{547F2615-499F-8F6F-67F4-B44D97A2DCB2}"/>
          </ac:spMkLst>
        </pc:sp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1EEAC2-6BA7-4ABE-8AD8-0D26EC897E9A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7A8C41-7247-444A-9DC9-E9ACA2EFD3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90705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D5B34D-ADEC-457E-B4B9-B8BA594A1FF5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38C683-9137-4122-84BD-5AA5692D6A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7232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olor_term" TargetMode="External"/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436F85-577F-4A92-A47F-D540A2BCC82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55012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g39a918ec33_2_1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4" name="Google Shape;864;g39a918ec33_2_1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646864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39a918ec33_2_5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g39a918ec33_2_5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477468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6" name="Google Shape;666;p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97848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39a918ec33_2_5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3" name="Google Shape;573;g39a918ec33_2_5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47231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4365d577b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4365d577b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92967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Ai to enrich existing education approaches.</a:t>
            </a:r>
          </a:p>
          <a:p>
            <a:endParaRPr lang="en-GB" dirty="0"/>
          </a:p>
          <a:p>
            <a:r>
              <a:rPr lang="en-GB" dirty="0"/>
              <a:t>Constrain learner agency, focus on closed ended problems, undervalue human connection and community.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8C683-9137-4122-84BD-5AA5692D6AF0}" type="slidenum">
              <a:rPr lang="en-GB" smtClean="0"/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14458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5EFC3-C4E0-8C4E-8E32-D80E946F278D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6564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5EFC3-C4E0-8C4E-8E32-D80E946F278D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3536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5EFC3-C4E0-8C4E-8E32-D80E946F278D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4990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5EFC3-C4E0-8C4E-8E32-D80E946F278D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31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8f405a09a9_0_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g28f405a09a9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Different</a:t>
            </a:r>
            <a:r>
              <a:rPr lang="en-GB" baseline="0" dirty="0"/>
              <a:t> words mean different things to different people.</a:t>
            </a:r>
          </a:p>
          <a:p>
            <a:endParaRPr lang="en-GB" baseline="0" dirty="0"/>
          </a:p>
          <a:p>
            <a:r>
              <a:rPr lang="en-GB" baseline="0" dirty="0"/>
              <a:t>Context is key.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978CCF-1DEC-EC49-8962-D8E2C39A1AE4}" type="slidenum">
              <a:rPr lang="en-GB" smtClean="0"/>
              <a:t>83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27255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 of the more convincing studies showing an affect of language on cognition is a study focusing on colour perception. We all know what colours are: Red, Blue, Yellow etc. These are known as </a:t>
            </a:r>
            <a:r>
              <a:rPr lang="en-GB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basic colour words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but did you know that different languages have different basic colours? For example, Russian has no single word encompassing what we would call blue. Instead, they have two separate words; </a:t>
            </a:r>
            <a:r>
              <a:rPr lang="en-GB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goluboj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means light blue, and </a:t>
            </a:r>
            <a:r>
              <a:rPr lang="en-GB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siniy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means dark blue.</a:t>
            </a:r>
          </a:p>
          <a:p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Nuances are important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but how important and at what point to nuances contribute to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bureaucracy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978CCF-1DEC-EC49-8962-D8E2C39A1AE4}" type="slidenum">
              <a:rPr lang="en-GB" smtClean="0"/>
              <a:t>84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54061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248D8C-DEA8-6164-40E6-8B1DB1F292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7BC7CF-C3B1-E7B5-8E21-8F4B090406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54BB29-BD1A-03A9-034F-DCEF9D2112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24DDF3-0D28-821B-96ED-7E79CBEB78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38C683-9137-4122-84BD-5AA5692D6AF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73537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76197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8f405a09a9_0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g28f405a09a9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8f405a09a9_0_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g28f405a09a9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8f405a09a9_0_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g28f405a09a9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8f405a09a9_0_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g28f405a09a9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8f405a09a9_0_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g28f405a09a9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D3516-0A90-4CB4-B403-A961B502043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777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jp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emf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b="0" baseline="0"/>
            </a:lvl1pPr>
            <a:lvl2pPr marL="742950" indent="-285750">
              <a:buFont typeface="Arial"/>
              <a:buChar char="•"/>
              <a:defRPr/>
            </a:lvl2pPr>
            <a:lvl3pPr marL="1257300" indent="-342900">
              <a:buFont typeface="Lucida Grande"/>
              <a:buChar char="-"/>
              <a:defRPr/>
            </a:lvl3pPr>
            <a:lvl4pPr marL="1714500" indent="-342900">
              <a:buClr>
                <a:srgbClr val="00ABB5"/>
              </a:buClr>
              <a:buFont typeface="Wingdings" charset="2"/>
              <a:buChar char="Ø"/>
              <a:defRPr/>
            </a:lvl4pPr>
            <a:lvl5pPr marL="2171700" indent="-342900">
              <a:buClr>
                <a:srgbClr val="00ABB5"/>
              </a:buClr>
              <a:buFont typeface="Lucida Grande"/>
              <a:buChar char="-"/>
              <a:defRPr/>
            </a:lvl5pPr>
            <a:lvl6pPr>
              <a:buClr>
                <a:srgbClr val="00ABB5"/>
              </a:buClr>
              <a:defRPr/>
            </a:lvl6pPr>
          </a:lstStyle>
          <a:p>
            <a:pPr lvl="0"/>
            <a:r>
              <a:rPr lang="en-US" dirty="0"/>
              <a:t>Main body style like this and leading into bullets:</a:t>
            </a:r>
          </a:p>
          <a:p>
            <a:pPr lvl="1"/>
            <a:r>
              <a:rPr lang="en-US" dirty="0"/>
              <a:t>First level bullet</a:t>
            </a:r>
          </a:p>
          <a:p>
            <a:pPr lvl="2"/>
            <a:r>
              <a:rPr lang="en-US" dirty="0"/>
              <a:t>Second level bullet</a:t>
            </a:r>
          </a:p>
          <a:p>
            <a:pPr lvl="3"/>
            <a:r>
              <a:rPr lang="en-US" dirty="0"/>
              <a:t>Third level bullet</a:t>
            </a:r>
          </a:p>
          <a:p>
            <a:pPr lvl="4"/>
            <a:r>
              <a:rPr lang="en-US" dirty="0"/>
              <a:t>Fourth level</a:t>
            </a:r>
          </a:p>
          <a:p>
            <a:pPr lvl="5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4506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11168" y="830264"/>
            <a:ext cx="2747433" cy="4759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6751" y="830264"/>
            <a:ext cx="8041216" cy="47593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Box 5"/>
          <p:cNvSpPr txBox="1"/>
          <p:nvPr userDrawn="1"/>
        </p:nvSpPr>
        <p:spPr>
          <a:xfrm>
            <a:off x="8965623" y="6301465"/>
            <a:ext cx="27518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00ABB5"/>
                </a:solidFill>
                <a:latin typeface="+mn-lt"/>
              </a:rPr>
              <a:t>Transforming lives through learning</a:t>
            </a:r>
          </a:p>
        </p:txBody>
      </p:sp>
    </p:spTree>
    <p:extLst>
      <p:ext uri="{BB962C8B-B14F-4D97-AF65-F5344CB8AC3E}">
        <p14:creationId xmlns:p14="http://schemas.microsoft.com/office/powerpoint/2010/main" val="1344635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rtners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1226" y="398463"/>
            <a:ext cx="10127787" cy="1874398"/>
          </a:xfrm>
        </p:spPr>
        <p:txBody>
          <a:bodyPr anchor="b" anchorCtr="0"/>
          <a:lstStyle>
            <a:lvl1pPr>
              <a:defRPr>
                <a:solidFill>
                  <a:srgbClr val="003A7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044166" y="2492897"/>
            <a:ext cx="6664733" cy="1368152"/>
          </a:xfrm>
        </p:spPr>
        <p:txBody>
          <a:bodyPr/>
          <a:lstStyle>
            <a:lvl1pPr>
              <a:lnSpc>
                <a:spcPct val="100000"/>
              </a:lnSpc>
              <a:defRPr sz="1650" b="1">
                <a:solidFill>
                  <a:srgbClr val="646464"/>
                </a:solidFill>
              </a:defRPr>
            </a:lvl1pPr>
            <a:lvl2pPr indent="0">
              <a:defRPr sz="1650" b="0">
                <a:solidFill>
                  <a:srgbClr val="646464"/>
                </a:solidFill>
              </a:defRPr>
            </a:lvl2pPr>
            <a:lvl3pPr indent="0">
              <a:defRPr sz="1650" b="0">
                <a:solidFill>
                  <a:srgbClr val="646464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​"/>
              <a:defRPr sz="1650" b="0">
                <a:solidFill>
                  <a:srgbClr val="646464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​"/>
              <a:defRPr sz="1650" b="0">
                <a:solidFill>
                  <a:srgbClr val="646464"/>
                </a:solidFill>
              </a:defRPr>
            </a:lvl5pPr>
          </a:lstStyle>
          <a:p>
            <a:pPr lvl="0"/>
            <a:r>
              <a:rPr lang="en-GB"/>
              <a:t>Click to insert </a:t>
            </a:r>
            <a:r>
              <a:rPr lang="en-GB" err="1"/>
              <a:t>Manchet</a:t>
            </a:r>
            <a:r>
              <a:rPr lang="en-GB"/>
              <a:t> in three lines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5" hasCustomPrompt="1"/>
          </p:nvPr>
        </p:nvSpPr>
        <p:spPr>
          <a:xfrm>
            <a:off x="1044575" y="3999036"/>
            <a:ext cx="849600" cy="431849"/>
          </a:xfrm>
        </p:spPr>
        <p:txBody>
          <a:bodyPr/>
          <a:lstStyle>
            <a:lvl1pPr>
              <a:defRPr sz="7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13" name="Content Placeholder 4"/>
          <p:cNvSpPr>
            <a:spLocks noGrp="1"/>
          </p:cNvSpPr>
          <p:nvPr>
            <p:ph sz="quarter" idx="16" hasCustomPrompt="1"/>
          </p:nvPr>
        </p:nvSpPr>
        <p:spPr>
          <a:xfrm>
            <a:off x="2072890" y="3999036"/>
            <a:ext cx="849600" cy="431849"/>
          </a:xfrm>
        </p:spPr>
        <p:txBody>
          <a:bodyPr/>
          <a:lstStyle>
            <a:lvl1pPr>
              <a:defRPr sz="7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14" name="Content Placeholder 5"/>
          <p:cNvSpPr>
            <a:spLocks noGrp="1"/>
          </p:cNvSpPr>
          <p:nvPr>
            <p:ph sz="quarter" idx="17" hasCustomPrompt="1"/>
          </p:nvPr>
        </p:nvSpPr>
        <p:spPr>
          <a:xfrm>
            <a:off x="3101205" y="3999036"/>
            <a:ext cx="849600" cy="431849"/>
          </a:xfrm>
        </p:spPr>
        <p:txBody>
          <a:bodyPr/>
          <a:lstStyle>
            <a:lvl1pPr>
              <a:defRPr sz="7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15" name="Content Placeholder 6"/>
          <p:cNvSpPr>
            <a:spLocks noGrp="1"/>
          </p:cNvSpPr>
          <p:nvPr>
            <p:ph sz="quarter" idx="18" hasCustomPrompt="1"/>
          </p:nvPr>
        </p:nvSpPr>
        <p:spPr>
          <a:xfrm>
            <a:off x="4129520" y="3999036"/>
            <a:ext cx="849600" cy="431849"/>
          </a:xfrm>
        </p:spPr>
        <p:txBody>
          <a:bodyPr/>
          <a:lstStyle>
            <a:lvl1pPr>
              <a:defRPr sz="7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16" name="Content Placeholder 7"/>
          <p:cNvSpPr>
            <a:spLocks noGrp="1"/>
          </p:cNvSpPr>
          <p:nvPr>
            <p:ph sz="quarter" idx="19" hasCustomPrompt="1"/>
          </p:nvPr>
        </p:nvSpPr>
        <p:spPr>
          <a:xfrm>
            <a:off x="5157835" y="3999036"/>
            <a:ext cx="849600" cy="431849"/>
          </a:xfrm>
        </p:spPr>
        <p:txBody>
          <a:bodyPr/>
          <a:lstStyle>
            <a:lvl1pPr>
              <a:defRPr sz="7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17" name="Content Placeholder 8"/>
          <p:cNvSpPr>
            <a:spLocks noGrp="1"/>
          </p:cNvSpPr>
          <p:nvPr>
            <p:ph sz="quarter" idx="20" hasCustomPrompt="1"/>
          </p:nvPr>
        </p:nvSpPr>
        <p:spPr>
          <a:xfrm>
            <a:off x="6186150" y="3999036"/>
            <a:ext cx="849600" cy="431849"/>
          </a:xfrm>
        </p:spPr>
        <p:txBody>
          <a:bodyPr/>
          <a:lstStyle>
            <a:lvl1pPr>
              <a:defRPr sz="7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18" name="Content Placeholder 9"/>
          <p:cNvSpPr>
            <a:spLocks noGrp="1"/>
          </p:cNvSpPr>
          <p:nvPr>
            <p:ph sz="quarter" idx="21" hasCustomPrompt="1"/>
          </p:nvPr>
        </p:nvSpPr>
        <p:spPr>
          <a:xfrm>
            <a:off x="7214465" y="3999036"/>
            <a:ext cx="849600" cy="431849"/>
          </a:xfrm>
        </p:spPr>
        <p:txBody>
          <a:bodyPr/>
          <a:lstStyle>
            <a:lvl1pPr>
              <a:defRPr sz="7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19" name="Content Placeholder 10"/>
          <p:cNvSpPr>
            <a:spLocks noGrp="1"/>
          </p:cNvSpPr>
          <p:nvPr>
            <p:ph sz="quarter" idx="22" hasCustomPrompt="1"/>
          </p:nvPr>
        </p:nvSpPr>
        <p:spPr>
          <a:xfrm>
            <a:off x="8242780" y="3999036"/>
            <a:ext cx="849600" cy="431849"/>
          </a:xfrm>
        </p:spPr>
        <p:txBody>
          <a:bodyPr/>
          <a:lstStyle>
            <a:lvl1pPr>
              <a:defRPr sz="7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20" name="Content Placeholder 11"/>
          <p:cNvSpPr>
            <a:spLocks noGrp="1"/>
          </p:cNvSpPr>
          <p:nvPr>
            <p:ph sz="quarter" idx="23" hasCustomPrompt="1"/>
          </p:nvPr>
        </p:nvSpPr>
        <p:spPr>
          <a:xfrm>
            <a:off x="9271095" y="3999036"/>
            <a:ext cx="849600" cy="431849"/>
          </a:xfrm>
        </p:spPr>
        <p:txBody>
          <a:bodyPr/>
          <a:lstStyle>
            <a:lvl1pPr>
              <a:defRPr sz="7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21" name="Content Placeholder 12"/>
          <p:cNvSpPr>
            <a:spLocks noGrp="1"/>
          </p:cNvSpPr>
          <p:nvPr>
            <p:ph sz="quarter" idx="24" hasCustomPrompt="1"/>
          </p:nvPr>
        </p:nvSpPr>
        <p:spPr>
          <a:xfrm>
            <a:off x="10299413" y="3999036"/>
            <a:ext cx="849600" cy="431849"/>
          </a:xfrm>
        </p:spPr>
        <p:txBody>
          <a:bodyPr/>
          <a:lstStyle>
            <a:lvl1pPr>
              <a:defRPr sz="7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22" name="Content Placeholder 13"/>
          <p:cNvSpPr>
            <a:spLocks noGrp="1"/>
          </p:cNvSpPr>
          <p:nvPr>
            <p:ph sz="quarter" idx="25" hasCustomPrompt="1"/>
          </p:nvPr>
        </p:nvSpPr>
        <p:spPr>
          <a:xfrm>
            <a:off x="1044575" y="4884593"/>
            <a:ext cx="849600" cy="431849"/>
          </a:xfrm>
        </p:spPr>
        <p:txBody>
          <a:bodyPr/>
          <a:lstStyle>
            <a:lvl1pPr>
              <a:defRPr sz="7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23" name="Content Placeholder 14"/>
          <p:cNvSpPr>
            <a:spLocks noGrp="1"/>
          </p:cNvSpPr>
          <p:nvPr>
            <p:ph sz="quarter" idx="26" hasCustomPrompt="1"/>
          </p:nvPr>
        </p:nvSpPr>
        <p:spPr>
          <a:xfrm>
            <a:off x="2072890" y="4884593"/>
            <a:ext cx="849600" cy="431849"/>
          </a:xfrm>
        </p:spPr>
        <p:txBody>
          <a:bodyPr/>
          <a:lstStyle>
            <a:lvl1pPr>
              <a:defRPr sz="7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24" name="Content Placeholder 15"/>
          <p:cNvSpPr>
            <a:spLocks noGrp="1"/>
          </p:cNvSpPr>
          <p:nvPr>
            <p:ph sz="quarter" idx="27" hasCustomPrompt="1"/>
          </p:nvPr>
        </p:nvSpPr>
        <p:spPr>
          <a:xfrm>
            <a:off x="3101205" y="4884593"/>
            <a:ext cx="849600" cy="431849"/>
          </a:xfrm>
        </p:spPr>
        <p:txBody>
          <a:bodyPr/>
          <a:lstStyle>
            <a:lvl1pPr>
              <a:defRPr sz="7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25" name="Content Placeholder 16"/>
          <p:cNvSpPr>
            <a:spLocks noGrp="1"/>
          </p:cNvSpPr>
          <p:nvPr>
            <p:ph sz="quarter" idx="28" hasCustomPrompt="1"/>
          </p:nvPr>
        </p:nvSpPr>
        <p:spPr>
          <a:xfrm>
            <a:off x="4129520" y="4884593"/>
            <a:ext cx="849600" cy="431849"/>
          </a:xfrm>
        </p:spPr>
        <p:txBody>
          <a:bodyPr/>
          <a:lstStyle>
            <a:lvl1pPr>
              <a:defRPr sz="7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26" name="Content Placeholder 17"/>
          <p:cNvSpPr>
            <a:spLocks noGrp="1"/>
          </p:cNvSpPr>
          <p:nvPr>
            <p:ph sz="quarter" idx="29" hasCustomPrompt="1"/>
          </p:nvPr>
        </p:nvSpPr>
        <p:spPr>
          <a:xfrm>
            <a:off x="5157835" y="4884593"/>
            <a:ext cx="849600" cy="431849"/>
          </a:xfrm>
        </p:spPr>
        <p:txBody>
          <a:bodyPr/>
          <a:lstStyle>
            <a:lvl1pPr>
              <a:defRPr sz="7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27" name="Content Placeholder 18"/>
          <p:cNvSpPr>
            <a:spLocks noGrp="1"/>
          </p:cNvSpPr>
          <p:nvPr>
            <p:ph sz="quarter" idx="30" hasCustomPrompt="1"/>
          </p:nvPr>
        </p:nvSpPr>
        <p:spPr>
          <a:xfrm>
            <a:off x="6186150" y="4884593"/>
            <a:ext cx="849600" cy="431849"/>
          </a:xfrm>
        </p:spPr>
        <p:txBody>
          <a:bodyPr/>
          <a:lstStyle>
            <a:lvl1pPr>
              <a:defRPr sz="7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28" name="Content Placeholder 19"/>
          <p:cNvSpPr>
            <a:spLocks noGrp="1"/>
          </p:cNvSpPr>
          <p:nvPr>
            <p:ph sz="quarter" idx="31" hasCustomPrompt="1"/>
          </p:nvPr>
        </p:nvSpPr>
        <p:spPr>
          <a:xfrm>
            <a:off x="7214465" y="4884593"/>
            <a:ext cx="849600" cy="431849"/>
          </a:xfrm>
        </p:spPr>
        <p:txBody>
          <a:bodyPr/>
          <a:lstStyle>
            <a:lvl1pPr>
              <a:defRPr sz="7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29" name="Content Placeholder 20"/>
          <p:cNvSpPr>
            <a:spLocks noGrp="1"/>
          </p:cNvSpPr>
          <p:nvPr>
            <p:ph sz="quarter" idx="32" hasCustomPrompt="1"/>
          </p:nvPr>
        </p:nvSpPr>
        <p:spPr>
          <a:xfrm>
            <a:off x="8242780" y="4884593"/>
            <a:ext cx="849600" cy="431849"/>
          </a:xfrm>
        </p:spPr>
        <p:txBody>
          <a:bodyPr/>
          <a:lstStyle>
            <a:lvl1pPr>
              <a:defRPr sz="7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30" name="Content Placeholder 21"/>
          <p:cNvSpPr>
            <a:spLocks noGrp="1"/>
          </p:cNvSpPr>
          <p:nvPr>
            <p:ph sz="quarter" idx="33" hasCustomPrompt="1"/>
          </p:nvPr>
        </p:nvSpPr>
        <p:spPr>
          <a:xfrm>
            <a:off x="9271095" y="4884593"/>
            <a:ext cx="849600" cy="431849"/>
          </a:xfrm>
        </p:spPr>
        <p:txBody>
          <a:bodyPr/>
          <a:lstStyle>
            <a:lvl1pPr>
              <a:defRPr sz="7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31" name="Content Placeholder 22"/>
          <p:cNvSpPr>
            <a:spLocks noGrp="1"/>
          </p:cNvSpPr>
          <p:nvPr>
            <p:ph sz="quarter" idx="34" hasCustomPrompt="1"/>
          </p:nvPr>
        </p:nvSpPr>
        <p:spPr>
          <a:xfrm>
            <a:off x="10299413" y="4884593"/>
            <a:ext cx="849600" cy="431849"/>
          </a:xfrm>
        </p:spPr>
        <p:txBody>
          <a:bodyPr/>
          <a:lstStyle>
            <a:lvl1pPr>
              <a:defRPr sz="7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46464"/>
                </a:solidFill>
              </a:defRPr>
            </a:lvl1pPr>
          </a:lstStyle>
          <a:p>
            <a:fld id="{17F47F44-F51E-4667-A452-3FDD3C2DF9B3}" type="datetime1">
              <a:rPr lang="en-GB" smtClean="0"/>
              <a:t>14/05/2024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46464"/>
                </a:solidFill>
              </a:defRPr>
            </a:lvl1pPr>
          </a:lstStyle>
          <a:p>
            <a:r>
              <a:rPr lang="en-GB"/>
              <a:t>Running header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46464"/>
                </a:solidFill>
              </a:defRPr>
            </a:lvl1pPr>
          </a:lstStyle>
          <a:p>
            <a:r>
              <a:rPr lang="en-GB"/>
              <a:t>Page </a:t>
            </a:r>
            <a:fld id="{45D37B1E-C366-494F-A587-962AD9AABC8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2" name="Text Box 12"/>
          <p:cNvSpPr txBox="1">
            <a:spLocks noChangeArrowheads="1"/>
          </p:cNvSpPr>
          <p:nvPr userDrawn="1"/>
        </p:nvSpPr>
        <p:spPr bwMode="auto">
          <a:xfrm>
            <a:off x="-1968896" y="1521929"/>
            <a:ext cx="1869037" cy="1564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spcAft>
                <a:spcPts val="600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Change the Footer text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1.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Choose 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Insert </a:t>
            </a:r>
            <a:b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</a:b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 the top menu 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2.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Click on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Header and Footer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3.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Write the desired text </a:t>
            </a:r>
            <a:b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</a:b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 the field 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Footer</a:t>
            </a:r>
            <a:endParaRPr lang="da-DK" altLang="da-DK" sz="1000" noProof="1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4. 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Click 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Apply to All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5. </a:t>
            </a:r>
            <a:r>
              <a:rPr lang="da-DK" altLang="da-DK" sz="1000" b="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Change</a:t>
            </a:r>
            <a:r>
              <a:rPr lang="da-DK" altLang="da-DK" sz="1000" b="0" baseline="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the text directly on the slide if you wish different texts</a:t>
            </a:r>
            <a:r>
              <a:rPr lang="da-DK" altLang="da-DK" sz="1000" b="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</a:p>
        </p:txBody>
      </p:sp>
      <p:sp>
        <p:nvSpPr>
          <p:cNvPr id="33" name="AutoShape 4"/>
          <p:cNvSpPr>
            <a:spLocks/>
          </p:cNvSpPr>
          <p:nvPr userDrawn="1"/>
        </p:nvSpPr>
        <p:spPr bwMode="gray">
          <a:xfrm>
            <a:off x="-1824880" y="4603019"/>
            <a:ext cx="1728192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tabLst>
                <a:tab pos="1778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tabLst>
                <a:tab pos="1778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tabLst>
                <a:tab pos="1778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lang="en-GB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Remove placeholders</a:t>
            </a:r>
            <a:endParaRPr lang="en-GB" altLang="da-DK" sz="1000" noProof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feel</a:t>
            </a:r>
            <a:r>
              <a:rPr lang="en-GB" altLang="da-DK" sz="1000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free to delete/resize placeholders </a:t>
            </a:r>
            <a:br>
              <a:rPr lang="en-GB" altLang="da-DK" sz="1000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1000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suit your needs</a:t>
            </a:r>
            <a:endParaRPr lang="en-GB" altLang="da-DK" sz="1000" noProof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0313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3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42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373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92607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rtners one column">
  <p:cSld name="1_Partners one column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1021227" y="398463"/>
            <a:ext cx="10127600" cy="18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A71"/>
              </a:buClr>
              <a:buSzPts val="3300"/>
              <a:buFont typeface="Calibri"/>
              <a:buNone/>
              <a:defRPr>
                <a:solidFill>
                  <a:srgbClr val="003A7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1044167" y="2492897"/>
            <a:ext cx="6664800" cy="1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063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646464"/>
              </a:buClr>
              <a:buSzPts val="1200"/>
              <a:buChar char="●"/>
              <a:defRPr sz="1600" b="1">
                <a:solidFill>
                  <a:srgbClr val="646464"/>
                </a:solidFill>
              </a:defRPr>
            </a:lvl1pPr>
            <a:lvl2pPr marL="1219170" lvl="1" indent="-40639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646464"/>
              </a:buClr>
              <a:buSzPts val="1200"/>
              <a:buChar char="○"/>
              <a:defRPr sz="1600" b="0">
                <a:solidFill>
                  <a:srgbClr val="646464"/>
                </a:solidFill>
              </a:defRPr>
            </a:lvl2pPr>
            <a:lvl3pPr marL="1828754" lvl="2" indent="-40639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646464"/>
              </a:buClr>
              <a:buSzPts val="1200"/>
              <a:buChar char="■"/>
              <a:defRPr sz="1600" b="0">
                <a:solidFill>
                  <a:srgbClr val="646464"/>
                </a:solidFill>
              </a:defRPr>
            </a:lvl3pPr>
            <a:lvl4pPr marL="2438339" lvl="3" indent="-40639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46464"/>
              </a:buClr>
              <a:buSzPts val="1200"/>
              <a:buFont typeface="Calibri"/>
              <a:buChar char="​"/>
              <a:defRPr sz="1600" b="0">
                <a:solidFill>
                  <a:srgbClr val="646464"/>
                </a:solidFill>
              </a:defRPr>
            </a:lvl4pPr>
            <a:lvl5pPr marL="3047924" lvl="4" indent="-40639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46464"/>
              </a:buClr>
              <a:buSzPts val="1200"/>
              <a:buFont typeface="Calibri"/>
              <a:buChar char="​"/>
              <a:defRPr sz="1600" b="0">
                <a:solidFill>
                  <a:srgbClr val="646464"/>
                </a:solidFill>
              </a:defRPr>
            </a:lvl5pPr>
            <a:lvl6pPr marL="3657509" lvl="5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body" idx="2"/>
          </p:nvPr>
        </p:nvSpPr>
        <p:spPr>
          <a:xfrm>
            <a:off x="1044575" y="3999036"/>
            <a:ext cx="849600" cy="4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47125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500"/>
              <a:buChar char="●"/>
              <a:defRPr sz="667"/>
            </a:lvl1pPr>
            <a:lvl2pPr marL="1219170" lvl="1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body" idx="3"/>
          </p:nvPr>
        </p:nvSpPr>
        <p:spPr>
          <a:xfrm>
            <a:off x="2072891" y="3999036"/>
            <a:ext cx="849600" cy="4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47125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500"/>
              <a:buChar char="●"/>
              <a:defRPr sz="667"/>
            </a:lvl1pPr>
            <a:lvl2pPr marL="1219170" lvl="1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body" idx="4"/>
          </p:nvPr>
        </p:nvSpPr>
        <p:spPr>
          <a:xfrm>
            <a:off x="3101205" y="3999036"/>
            <a:ext cx="849600" cy="4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47125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500"/>
              <a:buChar char="●"/>
              <a:defRPr sz="667"/>
            </a:lvl1pPr>
            <a:lvl2pPr marL="1219170" lvl="1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5"/>
          </p:nvPr>
        </p:nvSpPr>
        <p:spPr>
          <a:xfrm>
            <a:off x="4129520" y="3999036"/>
            <a:ext cx="849600" cy="4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47125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500"/>
              <a:buChar char="●"/>
              <a:defRPr sz="667"/>
            </a:lvl1pPr>
            <a:lvl2pPr marL="1219170" lvl="1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body" idx="6"/>
          </p:nvPr>
        </p:nvSpPr>
        <p:spPr>
          <a:xfrm>
            <a:off x="5157835" y="3999036"/>
            <a:ext cx="849600" cy="4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47125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500"/>
              <a:buChar char="●"/>
              <a:defRPr sz="667"/>
            </a:lvl1pPr>
            <a:lvl2pPr marL="1219170" lvl="1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body" idx="7"/>
          </p:nvPr>
        </p:nvSpPr>
        <p:spPr>
          <a:xfrm>
            <a:off x="6186151" y="3999036"/>
            <a:ext cx="849600" cy="4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47125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500"/>
              <a:buChar char="●"/>
              <a:defRPr sz="667"/>
            </a:lvl1pPr>
            <a:lvl2pPr marL="1219170" lvl="1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body" idx="8"/>
          </p:nvPr>
        </p:nvSpPr>
        <p:spPr>
          <a:xfrm>
            <a:off x="7214465" y="3999036"/>
            <a:ext cx="849600" cy="4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47125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500"/>
              <a:buChar char="●"/>
              <a:defRPr sz="667"/>
            </a:lvl1pPr>
            <a:lvl2pPr marL="1219170" lvl="1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body" idx="9"/>
          </p:nvPr>
        </p:nvSpPr>
        <p:spPr>
          <a:xfrm>
            <a:off x="8242780" y="3999036"/>
            <a:ext cx="849600" cy="4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47125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500"/>
              <a:buChar char="●"/>
              <a:defRPr sz="667"/>
            </a:lvl1pPr>
            <a:lvl2pPr marL="1219170" lvl="1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body" idx="13"/>
          </p:nvPr>
        </p:nvSpPr>
        <p:spPr>
          <a:xfrm>
            <a:off x="9271095" y="3999036"/>
            <a:ext cx="849600" cy="4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47125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500"/>
              <a:buChar char="●"/>
              <a:defRPr sz="667"/>
            </a:lvl1pPr>
            <a:lvl2pPr marL="1219170" lvl="1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body" idx="14"/>
          </p:nvPr>
        </p:nvSpPr>
        <p:spPr>
          <a:xfrm>
            <a:off x="10299413" y="3999036"/>
            <a:ext cx="849600" cy="4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47125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500"/>
              <a:buChar char="●"/>
              <a:defRPr sz="667"/>
            </a:lvl1pPr>
            <a:lvl2pPr marL="1219170" lvl="1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body" idx="15"/>
          </p:nvPr>
        </p:nvSpPr>
        <p:spPr>
          <a:xfrm>
            <a:off x="1044575" y="4884593"/>
            <a:ext cx="849600" cy="4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47125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500"/>
              <a:buChar char="●"/>
              <a:defRPr sz="667"/>
            </a:lvl1pPr>
            <a:lvl2pPr marL="1219170" lvl="1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body" idx="16"/>
          </p:nvPr>
        </p:nvSpPr>
        <p:spPr>
          <a:xfrm>
            <a:off x="2072891" y="4884593"/>
            <a:ext cx="849600" cy="4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47125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500"/>
              <a:buChar char="●"/>
              <a:defRPr sz="667"/>
            </a:lvl1pPr>
            <a:lvl2pPr marL="1219170" lvl="1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body" idx="17"/>
          </p:nvPr>
        </p:nvSpPr>
        <p:spPr>
          <a:xfrm>
            <a:off x="3101205" y="4884593"/>
            <a:ext cx="849600" cy="4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47125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500"/>
              <a:buChar char="●"/>
              <a:defRPr sz="667"/>
            </a:lvl1pPr>
            <a:lvl2pPr marL="1219170" lvl="1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body" idx="18"/>
          </p:nvPr>
        </p:nvSpPr>
        <p:spPr>
          <a:xfrm>
            <a:off x="4129520" y="4884593"/>
            <a:ext cx="849600" cy="4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47125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500"/>
              <a:buChar char="●"/>
              <a:defRPr sz="667"/>
            </a:lvl1pPr>
            <a:lvl2pPr marL="1219170" lvl="1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body" idx="19"/>
          </p:nvPr>
        </p:nvSpPr>
        <p:spPr>
          <a:xfrm>
            <a:off x="5157835" y="4884593"/>
            <a:ext cx="849600" cy="4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47125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500"/>
              <a:buChar char="●"/>
              <a:defRPr sz="667"/>
            </a:lvl1pPr>
            <a:lvl2pPr marL="1219170" lvl="1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body" idx="20"/>
          </p:nvPr>
        </p:nvSpPr>
        <p:spPr>
          <a:xfrm>
            <a:off x="6186151" y="4884593"/>
            <a:ext cx="849600" cy="4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47125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500"/>
              <a:buChar char="●"/>
              <a:defRPr sz="667"/>
            </a:lvl1pPr>
            <a:lvl2pPr marL="1219170" lvl="1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body" idx="21"/>
          </p:nvPr>
        </p:nvSpPr>
        <p:spPr>
          <a:xfrm>
            <a:off x="7214465" y="4884593"/>
            <a:ext cx="849600" cy="4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47125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500"/>
              <a:buChar char="●"/>
              <a:defRPr sz="667"/>
            </a:lvl1pPr>
            <a:lvl2pPr marL="1219170" lvl="1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body" idx="22"/>
          </p:nvPr>
        </p:nvSpPr>
        <p:spPr>
          <a:xfrm>
            <a:off x="8242780" y="4884593"/>
            <a:ext cx="849600" cy="4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47125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500"/>
              <a:buChar char="●"/>
              <a:defRPr sz="667"/>
            </a:lvl1pPr>
            <a:lvl2pPr marL="1219170" lvl="1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body" idx="23"/>
          </p:nvPr>
        </p:nvSpPr>
        <p:spPr>
          <a:xfrm>
            <a:off x="9271095" y="4884593"/>
            <a:ext cx="849600" cy="4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47125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500"/>
              <a:buChar char="●"/>
              <a:defRPr sz="667"/>
            </a:lvl1pPr>
            <a:lvl2pPr marL="1219170" lvl="1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body" idx="24"/>
          </p:nvPr>
        </p:nvSpPr>
        <p:spPr>
          <a:xfrm>
            <a:off x="10299413" y="4884593"/>
            <a:ext cx="849600" cy="4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47125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500"/>
              <a:buChar char="●"/>
              <a:defRPr sz="667"/>
            </a:lvl1pPr>
            <a:lvl2pPr marL="1219170" lvl="1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>
                <a:solidFill>
                  <a:srgbClr val="646464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>
                <a:solidFill>
                  <a:srgbClr val="646464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64646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646464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646464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646464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646464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646464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646464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646464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646464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GB"/>
              <a:t>Page </a:t>
            </a:r>
            <a:fld id="{00000000-1234-1234-1234-123412341234}" type="slidenum">
              <a:rPr lang="en-GB" smtClean="0"/>
              <a:pPr/>
              <a:t>‹#›</a:t>
            </a:fld>
            <a:endParaRPr/>
          </a:p>
        </p:txBody>
      </p:sp>
      <p:sp>
        <p:nvSpPr>
          <p:cNvPr id="76" name="Google Shape;76;p13"/>
          <p:cNvSpPr txBox="1"/>
          <p:nvPr/>
        </p:nvSpPr>
        <p:spPr>
          <a:xfrm>
            <a:off x="-1968896" y="1521929"/>
            <a:ext cx="1869200" cy="1885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800"/>
              <a:buFont typeface="Arial"/>
              <a:buNone/>
            </a:pPr>
            <a:r>
              <a:rPr lang="en-GB" sz="1067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Change the Footer text</a:t>
            </a:r>
            <a:endParaRPr sz="1467"/>
          </a:p>
          <a:p>
            <a:pPr marL="0" marR="0" lvl="0" indent="0" algn="r" rtl="0">
              <a:spcBef>
                <a:spcPts val="667"/>
              </a:spcBef>
              <a:spcAft>
                <a:spcPts val="0"/>
              </a:spcAft>
              <a:buClr>
                <a:srgbClr val="3F3F3F"/>
              </a:buClr>
              <a:buSzPts val="800"/>
              <a:buFont typeface="Arial"/>
              <a:buNone/>
            </a:pPr>
            <a:r>
              <a:rPr lang="en-GB" sz="1067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067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1.</a:t>
            </a:r>
            <a:r>
              <a:rPr lang="en-GB" sz="1067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Choose </a:t>
            </a:r>
            <a:r>
              <a:rPr lang="en-GB" sz="1067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Insert </a:t>
            </a:r>
            <a:br>
              <a:rPr lang="en-GB" sz="1067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067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in the top menu </a:t>
            </a:r>
            <a:endParaRPr sz="1467"/>
          </a:p>
          <a:p>
            <a:pPr marL="0" marR="0" lvl="0" indent="0" algn="r" rtl="0">
              <a:spcBef>
                <a:spcPts val="267"/>
              </a:spcBef>
              <a:spcAft>
                <a:spcPts val="0"/>
              </a:spcAft>
              <a:buClr>
                <a:srgbClr val="3F3F3F"/>
              </a:buClr>
              <a:buSzPts val="800"/>
              <a:buFont typeface="Arial"/>
              <a:buNone/>
            </a:pPr>
            <a:r>
              <a:rPr lang="en-GB" sz="1067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2.</a:t>
            </a:r>
            <a:r>
              <a:rPr lang="en-GB" sz="1067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Click on</a:t>
            </a:r>
            <a:r>
              <a:rPr lang="en-GB" sz="1067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Header and Footer</a:t>
            </a:r>
            <a:r>
              <a:rPr lang="en-GB" sz="1067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67"/>
          </a:p>
          <a:p>
            <a:pPr marL="0" marR="0" lvl="0" indent="0" algn="r" rtl="0">
              <a:spcBef>
                <a:spcPts val="267"/>
              </a:spcBef>
              <a:spcAft>
                <a:spcPts val="0"/>
              </a:spcAft>
              <a:buClr>
                <a:srgbClr val="3F3F3F"/>
              </a:buClr>
              <a:buSzPts val="800"/>
              <a:buFont typeface="Arial"/>
              <a:buNone/>
            </a:pPr>
            <a:r>
              <a:rPr lang="en-GB" sz="1067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3.</a:t>
            </a:r>
            <a:r>
              <a:rPr lang="en-GB" sz="1067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Write the desired text </a:t>
            </a:r>
            <a:br>
              <a:rPr lang="en-GB" sz="1067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067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in the field </a:t>
            </a:r>
            <a:r>
              <a:rPr lang="en-GB" sz="1067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Footer</a:t>
            </a:r>
            <a:endParaRPr sz="1067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spcBef>
                <a:spcPts val="267"/>
              </a:spcBef>
              <a:spcAft>
                <a:spcPts val="0"/>
              </a:spcAft>
              <a:buClr>
                <a:srgbClr val="3F3F3F"/>
              </a:buClr>
              <a:buSzPts val="800"/>
              <a:buFont typeface="Arial"/>
              <a:buNone/>
            </a:pPr>
            <a:r>
              <a:rPr lang="en-GB" sz="1067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4. </a:t>
            </a:r>
            <a:r>
              <a:rPr lang="en-GB" sz="1067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Click </a:t>
            </a:r>
            <a:r>
              <a:rPr lang="en-GB" sz="1067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Apply to All</a:t>
            </a:r>
            <a:endParaRPr sz="1467"/>
          </a:p>
          <a:p>
            <a:pPr marL="0" marR="0" lvl="0" indent="0" algn="r" rtl="0">
              <a:spcBef>
                <a:spcPts val="267"/>
              </a:spcBef>
              <a:spcAft>
                <a:spcPts val="0"/>
              </a:spcAft>
              <a:buClr>
                <a:srgbClr val="3F3F3F"/>
              </a:buClr>
              <a:buSzPts val="800"/>
              <a:buFont typeface="Arial"/>
              <a:buNone/>
            </a:pPr>
            <a:r>
              <a:rPr lang="en-GB" sz="1067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5. </a:t>
            </a:r>
            <a:r>
              <a:rPr lang="en-GB" sz="1067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Change the text directly on the slide if you wish different texts </a:t>
            </a:r>
            <a:endParaRPr sz="1467"/>
          </a:p>
        </p:txBody>
      </p:sp>
      <p:sp>
        <p:nvSpPr>
          <p:cNvPr id="77" name="Google Shape;77;p13"/>
          <p:cNvSpPr/>
          <p:nvPr/>
        </p:nvSpPr>
        <p:spPr>
          <a:xfrm>
            <a:off x="-1824880" y="4603019"/>
            <a:ext cx="1728400" cy="6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800"/>
              <a:buFont typeface="Arial"/>
              <a:buNone/>
            </a:pPr>
            <a:r>
              <a:rPr lang="en-GB" sz="1067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Remove placeholders</a:t>
            </a:r>
            <a:endParaRPr sz="1067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spcBef>
                <a:spcPts val="667"/>
              </a:spcBef>
              <a:spcAft>
                <a:spcPts val="0"/>
              </a:spcAft>
              <a:buClr>
                <a:srgbClr val="3F3F3F"/>
              </a:buClr>
              <a:buSzPts val="800"/>
              <a:buFont typeface="Arial"/>
              <a:buNone/>
            </a:pPr>
            <a:r>
              <a:rPr lang="en-GB" sz="1067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Please feel free to delete/resize placeholders </a:t>
            </a:r>
            <a:br>
              <a:rPr lang="en-GB" sz="1067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067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to suit your needs</a:t>
            </a:r>
            <a:endParaRPr sz="1067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4200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sert picture background"/>
          <p:cNvSpPr>
            <a:spLocks noGrp="1"/>
          </p:cNvSpPr>
          <p:nvPr>
            <p:ph sz="quarter" idx="13" hasCustomPrompt="1"/>
          </p:nvPr>
        </p:nvSpPr>
        <p:spPr>
          <a:xfrm>
            <a:off x="1044575" y="0"/>
            <a:ext cx="11147425" cy="6858000"/>
          </a:xfrm>
        </p:spPr>
        <p:txBody>
          <a:bodyPr/>
          <a:lstStyle>
            <a:lvl1pPr algn="ctr">
              <a:defRPr baseline="0">
                <a:solidFill>
                  <a:srgbClr val="646464"/>
                </a:solidFill>
              </a:defRPr>
            </a:lvl1pPr>
          </a:lstStyle>
          <a:p>
            <a:pPr lvl="0"/>
            <a:r>
              <a:rPr lang="en-GB"/>
              <a:t>Click on Insert picture icon in the </a:t>
            </a:r>
            <a:r>
              <a:rPr lang="en-GB" err="1"/>
              <a:t>center</a:t>
            </a:r>
            <a:r>
              <a:rPr lang="en-GB"/>
              <a:t> of this placeholder to insert an image background, use picture tool for zoom- and </a:t>
            </a:r>
            <a:r>
              <a:rPr lang="en-GB" err="1"/>
              <a:t>paning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5836" y="2088000"/>
            <a:ext cx="6723063" cy="1485016"/>
          </a:xfrm>
        </p:spPr>
        <p:txBody>
          <a:bodyPr anchor="t" anchorCtr="0"/>
          <a:lstStyle>
            <a:lvl1pPr algn="l">
              <a:lnSpc>
                <a:spcPct val="83000"/>
              </a:lnSpc>
              <a:defRPr sz="7200" spc="-1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EB19FCC-856C-4C0D-9A67-0021BF75D0DA}" type="datetime1">
              <a:rPr lang="en-GB" smtClean="0"/>
              <a:t>14/05/2024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Running header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Page </a:t>
            </a:r>
            <a:fld id="{45D37B1E-C366-494F-A587-962AD9AABC8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Logo Placeholder"/>
          <p:cNvSpPr>
            <a:spLocks noGrp="1"/>
          </p:cNvSpPr>
          <p:nvPr>
            <p:ph type="body" sz="quarter" idx="17" hasCustomPrompt="1"/>
          </p:nvPr>
        </p:nvSpPr>
        <p:spPr>
          <a:xfrm>
            <a:off x="1044000" y="6444000"/>
            <a:ext cx="1353600" cy="1224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/>
            </a:lvl1pPr>
          </a:lstStyle>
          <a:p>
            <a:pPr lvl="0"/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24280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White background under picture"/>
          <p:cNvSpPr/>
          <p:nvPr userDrawn="1"/>
        </p:nvSpPr>
        <p:spPr>
          <a:xfrm>
            <a:off x="7927974" y="-1"/>
            <a:ext cx="4264025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7927975" y="2"/>
            <a:ext cx="4264026" cy="6857998"/>
          </a:xfrm>
        </p:spPr>
        <p:txBody>
          <a:bodyPr tIns="1008000" anchor="ctr" anchorCtr="0"/>
          <a:lstStyle>
            <a:lvl1pPr algn="ctr">
              <a:defRPr>
                <a:solidFill>
                  <a:srgbClr val="646464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1227" y="398463"/>
            <a:ext cx="6687674" cy="1351406"/>
          </a:xfrm>
        </p:spPr>
        <p:txBody>
          <a:bodyPr/>
          <a:lstStyle>
            <a:lvl1pPr>
              <a:defRPr>
                <a:solidFill>
                  <a:srgbClr val="D0101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1044166" y="2168526"/>
            <a:ext cx="6664734" cy="3970337"/>
          </a:xfrm>
        </p:spPr>
        <p:txBody>
          <a:bodyPr numCol="2" spcCol="219600"/>
          <a:lstStyle>
            <a:lvl1pPr>
              <a:defRPr>
                <a:solidFill>
                  <a:srgbClr val="D01012"/>
                </a:solidFill>
              </a:defRPr>
            </a:lvl1pPr>
            <a:lvl2pPr>
              <a:defRPr>
                <a:solidFill>
                  <a:srgbClr val="D01012"/>
                </a:solidFill>
              </a:defRPr>
            </a:lvl2pPr>
            <a:lvl3pPr marL="360000" indent="-36000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"/>
              <a:defRPr sz="1500" b="0">
                <a:solidFill>
                  <a:srgbClr val="D01012"/>
                </a:solidFill>
              </a:defRPr>
            </a:lvl3pPr>
            <a:lvl4pPr marL="720000">
              <a:spcBef>
                <a:spcPts val="1200"/>
              </a:spcBef>
              <a:spcAft>
                <a:spcPts val="0"/>
              </a:spcAft>
              <a:defRPr>
                <a:solidFill>
                  <a:srgbClr val="D01012"/>
                </a:solidFill>
              </a:defRPr>
            </a:lvl4pPr>
            <a:lvl5pPr>
              <a:spcBef>
                <a:spcPts val="1200"/>
              </a:spcBef>
              <a:spcAft>
                <a:spcPts val="0"/>
              </a:spcAft>
              <a:defRPr>
                <a:solidFill>
                  <a:srgbClr val="D0101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6"/>
          </p:nvPr>
        </p:nvSpPr>
        <p:spPr>
          <a:xfrm>
            <a:off x="4486274" y="6437511"/>
            <a:ext cx="3222625" cy="406923"/>
          </a:xfrm>
        </p:spPr>
        <p:txBody>
          <a:bodyPr/>
          <a:lstStyle>
            <a:lvl1pPr>
              <a:defRPr>
                <a:solidFill>
                  <a:srgbClr val="646464"/>
                </a:solidFill>
              </a:defRPr>
            </a:lvl1pPr>
          </a:lstStyle>
          <a:p>
            <a:fld id="{6DC5AA99-15E3-4158-AB49-0DB4B393B269}" type="datetime1">
              <a:rPr lang="en-GB" smtClean="0"/>
              <a:t>14/05/2024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rgbClr val="646464"/>
                </a:solidFill>
              </a:defRPr>
            </a:lvl1pPr>
          </a:lstStyle>
          <a:p>
            <a:r>
              <a:rPr lang="en-GB"/>
              <a:t>Running header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8"/>
          </p:nvPr>
        </p:nvSpPr>
        <p:spPr>
          <a:xfrm>
            <a:off x="7927976" y="26183528"/>
            <a:ext cx="3221038" cy="419414"/>
          </a:xfrm>
        </p:spPr>
        <p:txBody>
          <a:bodyPr/>
          <a:lstStyle>
            <a:lvl1pPr>
              <a:defRPr>
                <a:solidFill>
                  <a:srgbClr val="646464"/>
                </a:solidFill>
              </a:defRPr>
            </a:lvl1pPr>
          </a:lstStyle>
          <a:p>
            <a:r>
              <a:rPr lang="en-GB"/>
              <a:t>Page </a:t>
            </a:r>
            <a:fld id="{45D37B1E-C366-494F-A587-962AD9AABC8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AutoShape 4"/>
          <p:cNvSpPr>
            <a:spLocks/>
          </p:cNvSpPr>
          <p:nvPr userDrawn="1"/>
        </p:nvSpPr>
        <p:spPr bwMode="gray">
          <a:xfrm>
            <a:off x="-1968896" y="3212976"/>
            <a:ext cx="1872208" cy="289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tabLst>
                <a:tab pos="1778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tabLst>
                <a:tab pos="1778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tabLst>
                <a:tab pos="1778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preformatted text</a:t>
            </a: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 4 different text levels </a:t>
            </a: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Level = Body text regular</a:t>
            </a:r>
            <a:b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Level = Subheader 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bold</a:t>
            </a:r>
            <a:b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3.-5. Level = Bullet list regular</a:t>
            </a:r>
            <a:b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a-DK" altLang="da-DK" sz="1000" noProof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the </a:t>
            </a:r>
            <a:r>
              <a:rPr lang="en-GB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en-GB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key to switch between levels from level 1-5. Use </a:t>
            </a:r>
            <a:r>
              <a:rPr lang="en-GB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SHIFT+TAB</a:t>
            </a:r>
            <a:r>
              <a:rPr lang="en-GB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go back</a:t>
            </a: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endParaRPr lang="en-GB" altLang="da-DK" sz="1000" noProof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endParaRPr lang="en-GB" altLang="da-DK" sz="1000" noProof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text</a:t>
            </a:r>
            <a:r>
              <a:rPr lang="da-DK" sz="1000" b="1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colour</a:t>
            </a:r>
            <a:endParaRPr lang="da-DK" sz="1000" b="1" noProof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1000" b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 all text</a:t>
            </a:r>
            <a:r>
              <a:rPr lang="da-DK" altLang="da-DK" sz="1000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placeholders</a:t>
            </a:r>
            <a:b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a-DK" altLang="da-DK" sz="2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1000" b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Font Color</a:t>
            </a:r>
            <a:r>
              <a:rPr lang="da-DK" altLang="da-DK" sz="1000" b="1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br>
              <a:rPr lang="da-DK" altLang="da-DK" sz="1000" b="1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a-DK" altLang="da-DK" sz="1600" b="1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1000" b="0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choose a LEGO Corporate colour from </a:t>
            </a:r>
            <a:r>
              <a:rPr lang="da-DK" altLang="da-DK" sz="1000" b="1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 Colors</a:t>
            </a:r>
            <a:r>
              <a:rPr lang="en-GB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00798" y="-1587"/>
            <a:ext cx="2489200" cy="1397000"/>
          </a:xfrm>
          <a:prstGeom prst="rect">
            <a:avLst/>
          </a:prstGeom>
        </p:spPr>
      </p:pic>
      <p:sp>
        <p:nvSpPr>
          <p:cNvPr id="15" name="Text Box 12"/>
          <p:cNvSpPr txBox="1">
            <a:spLocks noChangeArrowheads="1"/>
          </p:cNvSpPr>
          <p:nvPr userDrawn="1"/>
        </p:nvSpPr>
        <p:spPr bwMode="auto">
          <a:xfrm>
            <a:off x="-1968896" y="1521929"/>
            <a:ext cx="1869037" cy="1564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spcAft>
                <a:spcPts val="600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Change the Footer text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1.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Choose 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Insert </a:t>
            </a:r>
            <a:b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</a:b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 the top menu 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2.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Click on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Header and Footer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3.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Write the desired text </a:t>
            </a:r>
            <a:b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</a:b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 the field 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Footer</a:t>
            </a:r>
            <a:endParaRPr lang="da-DK" altLang="da-DK" sz="1000" noProof="1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4. 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Click 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Apply to All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5. </a:t>
            </a:r>
            <a:r>
              <a:rPr lang="da-DK" altLang="da-DK" sz="1000" b="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Change</a:t>
            </a:r>
            <a:r>
              <a:rPr lang="da-DK" altLang="da-DK" sz="1000" b="0" baseline="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the text directly on the slide if you wish different texts</a:t>
            </a:r>
            <a:r>
              <a:rPr lang="da-DK" altLang="da-DK" sz="1000" b="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68117" y="5552744"/>
            <a:ext cx="371429" cy="2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1226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White background under picture"/>
          <p:cNvSpPr/>
          <p:nvPr userDrawn="1"/>
        </p:nvSpPr>
        <p:spPr>
          <a:xfrm>
            <a:off x="7927974" y="-1"/>
            <a:ext cx="4264025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400" y="2088000"/>
            <a:ext cx="6117712" cy="4050374"/>
          </a:xfrm>
        </p:spPr>
        <p:txBody>
          <a:bodyPr anchor="t" anchorCtr="0"/>
          <a:lstStyle>
            <a:lvl1pPr>
              <a:lnSpc>
                <a:spcPct val="83000"/>
              </a:lnSpc>
              <a:defRPr sz="7200" spc="-1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7927974" y="0"/>
            <a:ext cx="4264025" cy="6858000"/>
          </a:xfrm>
        </p:spPr>
        <p:txBody>
          <a:bodyPr tIns="1008000" anchor="ctr" anchorCtr="0"/>
          <a:lstStyle>
            <a:lvl1pPr algn="ctr">
              <a:defRPr>
                <a:solidFill>
                  <a:srgbClr val="646464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71A87-5AA1-4E53-A3B3-48DED4E091C8}" type="datetime1">
              <a:rPr lang="en-GB" smtClean="0"/>
              <a:t>14/05/2024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Running header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>
          <a:xfrm>
            <a:off x="7927976" y="19918832"/>
            <a:ext cx="3221038" cy="419414"/>
          </a:xfrm>
        </p:spPr>
        <p:txBody>
          <a:bodyPr/>
          <a:lstStyle>
            <a:lvl1pPr>
              <a:defRPr>
                <a:solidFill>
                  <a:srgbClr val="646464"/>
                </a:solidFill>
              </a:defRPr>
            </a:lvl1pPr>
          </a:lstStyle>
          <a:p>
            <a:r>
              <a:rPr lang="en-GB"/>
              <a:t>Page </a:t>
            </a:r>
            <a:fld id="{45D37B1E-C366-494F-A587-962AD9AABC8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347" y="6443171"/>
            <a:ext cx="1352927" cy="123812"/>
          </a:xfrm>
          <a:prstGeom prst="rect">
            <a:avLst/>
          </a:prstGeom>
        </p:spPr>
      </p:pic>
      <p:sp>
        <p:nvSpPr>
          <p:cNvPr id="15" name="Text Box 12"/>
          <p:cNvSpPr txBox="1">
            <a:spLocks noChangeArrowheads="1"/>
          </p:cNvSpPr>
          <p:nvPr userDrawn="1"/>
        </p:nvSpPr>
        <p:spPr bwMode="auto">
          <a:xfrm>
            <a:off x="-1968896" y="6576"/>
            <a:ext cx="1869037" cy="3011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spcAft>
                <a:spcPts val="600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Change the Footer text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1.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Choose 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Insert </a:t>
            </a:r>
            <a:b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</a:b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 the top menu 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2.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Click on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Header and Footer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3.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Write the desired text </a:t>
            </a:r>
            <a:b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</a:b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 the field 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Footer</a:t>
            </a:r>
            <a:endParaRPr lang="da-DK" altLang="da-DK" sz="1000" noProof="1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4. 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Click 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Apply to All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5. </a:t>
            </a:r>
            <a:r>
              <a:rPr lang="da-DK" altLang="da-DK" sz="1000" b="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Change</a:t>
            </a:r>
            <a:r>
              <a:rPr lang="da-DK" altLang="da-DK" sz="1000" b="0" baseline="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the text directly on the slide if you wish different texts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endParaRPr lang="da-DK" altLang="da-DK" sz="1000" b="0" baseline="0" noProof="1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endParaRPr lang="da-DK" altLang="da-DK" sz="1000" b="0" baseline="0" noProof="1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r"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background</a:t>
            </a:r>
            <a:r>
              <a:rPr lang="da-DK" sz="1000" b="1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colour</a:t>
            </a:r>
            <a:endParaRPr lang="da-DK" sz="1000" b="1" noProof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 eaLnBrk="1" hangingPunct="1">
              <a:spcBef>
                <a:spcPct val="0"/>
              </a:spcBef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 click,</a:t>
            </a:r>
            <a:r>
              <a:rPr lang="da-DK" altLang="da-DK" sz="1000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outside your slide</a:t>
            </a:r>
            <a:b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a-DK" altLang="da-DK" sz="200" noProof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 eaLnBrk="1" hangingPunct="1">
              <a:spcBef>
                <a:spcPct val="0"/>
              </a:spcBef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da-DK" altLang="da-DK" sz="1000" b="1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 Background</a:t>
            </a:r>
          </a:p>
          <a:p>
            <a:pPr marL="0" indent="0" algn="r" eaLnBrk="1" hangingPunct="1">
              <a:spcBef>
                <a:spcPct val="0"/>
              </a:spcBef>
              <a:buFontTx/>
              <a:buNone/>
              <a:defRPr/>
            </a:pPr>
            <a:br>
              <a:rPr lang="da-DK" altLang="da-DK" sz="2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da-DK" altLang="da-DK" sz="1000" b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Fill/Colour</a:t>
            </a:r>
            <a:r>
              <a:rPr lang="da-DK" altLang="da-DK" sz="1000" b="1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da-DK" sz="1000" b="0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find a LEGO Corporate colour from </a:t>
            </a:r>
            <a:r>
              <a:rPr lang="da-DK" altLang="da-DK" sz="1000" b="1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 Colours</a:t>
            </a:r>
            <a:r>
              <a:rPr lang="da-DK" altLang="da-DK" sz="1000" b="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595376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1042988" y="2171607"/>
            <a:ext cx="10106024" cy="3989481"/>
          </a:xfrm>
        </p:spPr>
        <p:txBody>
          <a:bodyPr numCol="3" spcCol="2196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360000" indent="-36000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 sz="1500" b="0">
                <a:solidFill>
                  <a:schemeClr val="bg1"/>
                </a:solidFill>
              </a:defRPr>
            </a:lvl3pPr>
            <a:lvl4pPr marL="720000"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7927975" y="2171607"/>
            <a:ext cx="3221038" cy="13356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bIns="828000" anchor="b" anchorCtr="0"/>
          <a:lstStyle>
            <a:lvl1pPr>
              <a:defRPr sz="17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quote, place the textbox accordingly to the columns</a:t>
            </a:r>
          </a:p>
        </p:txBody>
      </p:sp>
      <p:sp>
        <p:nvSpPr>
          <p:cNvPr id="8" name="Insert icon"/>
          <p:cNvSpPr>
            <a:spLocks noGrp="1"/>
          </p:cNvSpPr>
          <p:nvPr>
            <p:ph sz="quarter" idx="13" hasCustomPrompt="1"/>
          </p:nvPr>
        </p:nvSpPr>
        <p:spPr>
          <a:xfrm>
            <a:off x="10651153" y="398462"/>
            <a:ext cx="612700" cy="451608"/>
          </a:xfrm>
        </p:spPr>
        <p:txBody>
          <a:bodyPr/>
          <a:lstStyle>
            <a:lvl1pPr algn="ctr">
              <a:lnSpc>
                <a:spcPct val="100000"/>
              </a:lnSpc>
              <a:defRPr sz="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Copy icon from icon slide, select placeholder and paste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D491C0B-4337-4C5A-BE9B-A17EA231DB59}" type="datetime1">
              <a:rPr lang="en-GB" smtClean="0"/>
              <a:t>14/05/2024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Running header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Page </a:t>
            </a:r>
            <a:fld id="{45D37B1E-C366-494F-A587-962AD9AABC8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347" y="6443171"/>
            <a:ext cx="1352927" cy="123812"/>
          </a:xfrm>
          <a:prstGeom prst="rect">
            <a:avLst/>
          </a:prstGeom>
        </p:spPr>
      </p:pic>
      <p:sp>
        <p:nvSpPr>
          <p:cNvPr id="13" name="AutoShape 4"/>
          <p:cNvSpPr>
            <a:spLocks/>
          </p:cNvSpPr>
          <p:nvPr userDrawn="1"/>
        </p:nvSpPr>
        <p:spPr bwMode="gray">
          <a:xfrm>
            <a:off x="-1968896" y="3253446"/>
            <a:ext cx="1872208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tabLst>
                <a:tab pos="1778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tabLst>
                <a:tab pos="1778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tabLst>
                <a:tab pos="1778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preformatted text</a:t>
            </a: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 3 different text levels </a:t>
            </a:r>
          </a:p>
          <a:p>
            <a:pPr marL="0" indent="0" algn="r" eaLnBrk="1" hangingPunct="1">
              <a:spcBef>
                <a:spcPct val="0"/>
              </a:spcBef>
              <a:buFontTx/>
              <a:buNone/>
              <a:defRPr/>
            </a:pP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Level = Body text regular</a:t>
            </a:r>
            <a:b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Level = Subheader 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bold</a:t>
            </a:r>
            <a:b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3.-5 Level = Bullet list regular</a:t>
            </a:r>
            <a:b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a-DK" altLang="da-DK" sz="1000" noProof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the </a:t>
            </a:r>
            <a:r>
              <a:rPr lang="en-GB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en-GB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key to switch between levels from level 1-5. Use </a:t>
            </a:r>
            <a:r>
              <a:rPr lang="en-GB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SHIFT+TAB</a:t>
            </a:r>
            <a:r>
              <a:rPr lang="en-GB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go back</a:t>
            </a: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endParaRPr lang="en-GB" altLang="da-DK" sz="1000" noProof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 the </a:t>
            </a:r>
            <a:r>
              <a:rPr lang="en-GB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Quote-placeholder</a:t>
            </a:r>
            <a:r>
              <a:rPr lang="en-GB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top in one of the text columns.</a:t>
            </a:r>
            <a:r>
              <a:rPr lang="en-GB" altLang="da-DK" sz="1000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Distance 20 mm for other text </a:t>
            </a:r>
            <a:br>
              <a:rPr lang="en-GB" altLang="da-DK" sz="1000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1000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 quote line</a:t>
            </a:r>
            <a:endParaRPr lang="en-GB" altLang="da-DK" sz="1000" noProof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endParaRPr lang="en-GB" altLang="da-DK" sz="1000" noProof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background</a:t>
            </a:r>
            <a:r>
              <a:rPr lang="da-DK" sz="1000" b="1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colour</a:t>
            </a:r>
            <a:endParaRPr lang="da-DK" sz="1000" b="1" noProof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 eaLnBrk="1" hangingPunct="1">
              <a:spcBef>
                <a:spcPct val="0"/>
              </a:spcBef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 click,</a:t>
            </a:r>
            <a:r>
              <a:rPr lang="da-DK" altLang="da-DK" sz="1000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a-DK" altLang="da-DK" sz="1000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outside your slide</a:t>
            </a:r>
            <a:b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a-DK" altLang="da-DK" sz="200" noProof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 eaLnBrk="1" hangingPunct="1">
              <a:spcBef>
                <a:spcPct val="0"/>
              </a:spcBef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da-DK" altLang="da-DK" sz="1000" b="1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 Background</a:t>
            </a:r>
          </a:p>
          <a:p>
            <a:pPr marL="0" indent="0" algn="r" eaLnBrk="1" hangingPunct="1">
              <a:spcBef>
                <a:spcPct val="0"/>
              </a:spcBef>
              <a:buFontTx/>
              <a:buNone/>
              <a:defRPr/>
            </a:pPr>
            <a:br>
              <a:rPr lang="da-DK" altLang="da-DK" sz="2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da-DK" altLang="da-DK" sz="1000" b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Fill/Colour</a:t>
            </a:r>
            <a:r>
              <a:rPr lang="da-DK" altLang="da-DK" sz="1000" b="1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da-DK" sz="1000" b="0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find a LEGO Corporate colour from </a:t>
            </a:r>
            <a:r>
              <a:rPr lang="da-DK" altLang="da-DK" sz="1000" b="1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 Colours</a:t>
            </a:r>
            <a:endParaRPr lang="da-DK" altLang="da-DK" sz="1000" b="1" noProof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85888" y="-1587"/>
            <a:ext cx="2489200" cy="1397000"/>
          </a:xfrm>
          <a:prstGeom prst="rect">
            <a:avLst/>
          </a:prstGeom>
        </p:spPr>
      </p:pic>
      <p:sp>
        <p:nvSpPr>
          <p:cNvPr id="16" name="Text Box 12"/>
          <p:cNvSpPr txBox="1">
            <a:spLocks noChangeArrowheads="1"/>
          </p:cNvSpPr>
          <p:nvPr userDrawn="1"/>
        </p:nvSpPr>
        <p:spPr bwMode="auto">
          <a:xfrm>
            <a:off x="-1968896" y="1521929"/>
            <a:ext cx="1869037" cy="1564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spcAft>
                <a:spcPts val="600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Change the Footer text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1.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Choose 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Insert </a:t>
            </a:r>
            <a:b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</a:b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 the top menu 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2.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Click on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Header and Footer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3.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Write the desired text </a:t>
            </a:r>
            <a:b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</a:b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 the field 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Footer</a:t>
            </a:r>
            <a:endParaRPr lang="da-DK" altLang="da-DK" sz="1000" noProof="1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4. 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Click 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Apply to All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5. </a:t>
            </a:r>
            <a:r>
              <a:rPr lang="da-DK" altLang="da-DK" sz="1000" b="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Change</a:t>
            </a:r>
            <a:r>
              <a:rPr lang="da-DK" altLang="da-DK" sz="1000" b="0" baseline="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the text directly on the slide if you wish different texts</a:t>
            </a:r>
            <a:r>
              <a:rPr lang="da-DK" altLang="da-DK" sz="1000" b="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404057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White background under picture"/>
          <p:cNvSpPr/>
          <p:nvPr userDrawn="1"/>
        </p:nvSpPr>
        <p:spPr>
          <a:xfrm>
            <a:off x="7927974" y="-1"/>
            <a:ext cx="4264025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7927975" y="2"/>
            <a:ext cx="4264026" cy="6857998"/>
          </a:xfrm>
        </p:spPr>
        <p:txBody>
          <a:bodyPr tIns="1008000"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1227" y="398463"/>
            <a:ext cx="6687674" cy="1351406"/>
          </a:xfrm>
        </p:spPr>
        <p:txBody>
          <a:bodyPr/>
          <a:lstStyle>
            <a:lvl1pPr>
              <a:defRPr>
                <a:solidFill>
                  <a:srgbClr val="D0101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035872" y="1968610"/>
            <a:ext cx="6673028" cy="872249"/>
          </a:xfrm>
        </p:spPr>
        <p:txBody>
          <a:bodyPr/>
          <a:lstStyle>
            <a:lvl1pPr>
              <a:lnSpc>
                <a:spcPct val="100000"/>
              </a:lnSpc>
              <a:defRPr sz="1650" b="0">
                <a:solidFill>
                  <a:srgbClr val="D01012"/>
                </a:solidFill>
              </a:defRPr>
            </a:lvl1pPr>
            <a:lvl2pPr indent="0">
              <a:defRPr sz="1650" b="0">
                <a:solidFill>
                  <a:srgbClr val="D01012"/>
                </a:solidFill>
              </a:defRPr>
            </a:lvl2pPr>
            <a:lvl3pPr indent="0">
              <a:defRPr sz="1650" b="0">
                <a:solidFill>
                  <a:srgbClr val="D01012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​"/>
              <a:defRPr sz="1650" b="0">
                <a:solidFill>
                  <a:srgbClr val="D01012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​"/>
              <a:defRPr sz="1650" b="0">
                <a:solidFill>
                  <a:srgbClr val="D01012"/>
                </a:solidFill>
              </a:defRPr>
            </a:lvl5pPr>
          </a:lstStyle>
          <a:p>
            <a:pPr lvl="0"/>
            <a:r>
              <a:rPr lang="en-GB"/>
              <a:t>Click to insert Strapline in three lines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044166" y="3274366"/>
            <a:ext cx="6664734" cy="2864497"/>
          </a:xfrm>
        </p:spPr>
        <p:txBody>
          <a:bodyPr numCol="2" spcCol="219600"/>
          <a:lstStyle>
            <a:lvl1pPr>
              <a:defRPr>
                <a:solidFill>
                  <a:srgbClr val="D01012"/>
                </a:solidFill>
              </a:defRPr>
            </a:lvl1pPr>
            <a:lvl2pPr>
              <a:defRPr>
                <a:solidFill>
                  <a:srgbClr val="D01012"/>
                </a:solidFill>
              </a:defRPr>
            </a:lvl2pPr>
            <a:lvl3pPr marL="360000" indent="-36000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"/>
              <a:defRPr sz="1500" b="0">
                <a:solidFill>
                  <a:srgbClr val="D01012"/>
                </a:solidFill>
              </a:defRPr>
            </a:lvl3pPr>
            <a:lvl4pPr marL="720000" indent="-360000">
              <a:spcBef>
                <a:spcPts val="1200"/>
              </a:spcBef>
              <a:spcAft>
                <a:spcPts val="0"/>
              </a:spcAft>
              <a:defRPr>
                <a:solidFill>
                  <a:srgbClr val="D01012"/>
                </a:solidFill>
              </a:defRPr>
            </a:lvl4pPr>
            <a:lvl5pPr>
              <a:spcBef>
                <a:spcPts val="1200"/>
              </a:spcBef>
              <a:spcAft>
                <a:spcPts val="0"/>
              </a:spcAft>
              <a:defRPr>
                <a:solidFill>
                  <a:srgbClr val="D0101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rgbClr val="646464"/>
                </a:solidFill>
              </a:defRPr>
            </a:lvl1pPr>
          </a:lstStyle>
          <a:p>
            <a:fld id="{1D7D5C41-E2F4-4312-A448-904B3498AD8D}" type="datetime1">
              <a:rPr lang="en-GB" smtClean="0"/>
              <a:t>14/05/2024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rgbClr val="646464"/>
                </a:solidFill>
              </a:defRPr>
            </a:lvl1pPr>
          </a:lstStyle>
          <a:p>
            <a:r>
              <a:rPr lang="en-GB"/>
              <a:t>Running header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8"/>
          </p:nvPr>
        </p:nvSpPr>
        <p:spPr>
          <a:xfrm>
            <a:off x="7927976" y="25679472"/>
            <a:ext cx="3221038" cy="419414"/>
          </a:xfrm>
        </p:spPr>
        <p:txBody>
          <a:bodyPr/>
          <a:lstStyle>
            <a:lvl1pPr>
              <a:defRPr>
                <a:solidFill>
                  <a:srgbClr val="646464"/>
                </a:solidFill>
              </a:defRPr>
            </a:lvl1pPr>
          </a:lstStyle>
          <a:p>
            <a:r>
              <a:rPr lang="en-GB"/>
              <a:t>Page </a:t>
            </a:r>
            <a:fld id="{45D37B1E-C366-494F-A587-962AD9AABC8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AutoShape 4"/>
          <p:cNvSpPr>
            <a:spLocks/>
          </p:cNvSpPr>
          <p:nvPr userDrawn="1"/>
        </p:nvSpPr>
        <p:spPr bwMode="gray">
          <a:xfrm>
            <a:off x="-1896888" y="3275994"/>
            <a:ext cx="1800200" cy="289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tabLst>
                <a:tab pos="1778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tabLst>
                <a:tab pos="1778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tabLst>
                <a:tab pos="1778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preformatted text</a:t>
            </a: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 3 different text levels </a:t>
            </a:r>
          </a:p>
          <a:p>
            <a:pPr marL="0" indent="0" algn="r" eaLnBrk="1" hangingPunct="1">
              <a:spcBef>
                <a:spcPct val="0"/>
              </a:spcBef>
              <a:buFontTx/>
              <a:buNone/>
              <a:defRPr/>
            </a:pP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Level = Body text regular</a:t>
            </a:r>
            <a:b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Level = Subheader 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bold</a:t>
            </a:r>
            <a:b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3.-5. Level = Bullet list regular</a:t>
            </a:r>
            <a:b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a-DK" altLang="da-DK" sz="1000" noProof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the </a:t>
            </a:r>
            <a:r>
              <a:rPr lang="en-GB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en-GB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key to switch between levels from level 1-5. Use </a:t>
            </a:r>
            <a:r>
              <a:rPr lang="en-GB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SHIFT+TAB</a:t>
            </a:r>
            <a:r>
              <a:rPr lang="en-GB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go back </a:t>
            </a: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endParaRPr lang="en-GB" altLang="da-DK" sz="1000" noProof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endParaRPr lang="en-GB" altLang="da-DK" sz="1000" noProof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text</a:t>
            </a:r>
            <a:r>
              <a:rPr lang="da-DK" sz="1000" b="1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colour</a:t>
            </a:r>
            <a:endParaRPr lang="da-DK" sz="1000" b="1" noProof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1000" b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 all text</a:t>
            </a:r>
            <a:r>
              <a:rPr lang="da-DK" altLang="da-DK" sz="1000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placeholders</a:t>
            </a:r>
            <a:b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a-DK" altLang="da-DK" sz="2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1000" b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Font Color</a:t>
            </a:r>
            <a:r>
              <a:rPr lang="da-DK" altLang="da-DK" sz="1000" b="1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br>
              <a:rPr lang="da-DK" altLang="da-DK" sz="1000" b="1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a-DK" altLang="da-DK" sz="1600" b="1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1000" b="0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choose a LEGO Corporate colour from </a:t>
            </a:r>
            <a:r>
              <a:rPr lang="da-DK" altLang="da-DK" sz="1000" b="1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 Colors</a:t>
            </a:r>
            <a:r>
              <a:rPr lang="en-GB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95383" y="-1587"/>
            <a:ext cx="2489200" cy="1397000"/>
          </a:xfrm>
          <a:prstGeom prst="rect">
            <a:avLst/>
          </a:prstGeom>
        </p:spPr>
      </p:pic>
      <p:sp>
        <p:nvSpPr>
          <p:cNvPr id="15" name="Text Box 12"/>
          <p:cNvSpPr txBox="1">
            <a:spLocks noChangeArrowheads="1"/>
          </p:cNvSpPr>
          <p:nvPr userDrawn="1"/>
        </p:nvSpPr>
        <p:spPr bwMode="auto">
          <a:xfrm>
            <a:off x="-1968896" y="1521929"/>
            <a:ext cx="1869037" cy="1564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spcAft>
                <a:spcPts val="600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Change the Footer text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1.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Choose 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Insert </a:t>
            </a:r>
            <a:b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</a:b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 the top menu 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2.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Click on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Header and Footer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3.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Write the desired text </a:t>
            </a:r>
            <a:b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</a:b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 the field 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Footer</a:t>
            </a:r>
            <a:endParaRPr lang="da-DK" altLang="da-DK" sz="1000" noProof="1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4. 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Click 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Apply to All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5. </a:t>
            </a:r>
            <a:r>
              <a:rPr lang="da-DK" altLang="da-DK" sz="1000" b="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Change</a:t>
            </a:r>
            <a:r>
              <a:rPr lang="da-DK" altLang="da-DK" sz="1000" b="0" baseline="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the text directly on the slide if you wish different texts</a:t>
            </a:r>
            <a:r>
              <a:rPr lang="da-DK" altLang="da-DK" sz="1000" b="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68117" y="5614890"/>
            <a:ext cx="371429" cy="2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1820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backg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4"/>
          <p:cNvSpPr>
            <a:spLocks noGrp="1"/>
          </p:cNvSpPr>
          <p:nvPr>
            <p:ph sz="quarter" idx="16" hasCustomPrompt="1"/>
          </p:nvPr>
        </p:nvSpPr>
        <p:spPr>
          <a:xfrm>
            <a:off x="4265613" y="0"/>
            <a:ext cx="7926387" cy="6858000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on Insert picture icon in the </a:t>
            </a:r>
            <a:r>
              <a:rPr lang="en-GB" err="1"/>
              <a:t>center</a:t>
            </a:r>
            <a:r>
              <a:rPr lang="en-GB"/>
              <a:t> of this placeholder to insert an image background, use picture tool for zoom- and </a:t>
            </a:r>
            <a:r>
              <a:rPr lang="en-GB" err="1"/>
              <a:t>paning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1227" y="398463"/>
            <a:ext cx="6687674" cy="135140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1042988" y="2171607"/>
            <a:ext cx="6665912" cy="3989481"/>
          </a:xfrm>
        </p:spPr>
        <p:txBody>
          <a:bodyPr numCol="1" spcCol="2196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360000" indent="-36000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 sz="1500" b="0">
                <a:solidFill>
                  <a:schemeClr val="bg1"/>
                </a:solidFill>
              </a:defRPr>
            </a:lvl3pPr>
            <a:lvl4pPr marL="720000"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4487862" y="2171607"/>
            <a:ext cx="3221038" cy="13356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bIns="828000" anchor="b" anchorCtr="0"/>
          <a:lstStyle>
            <a:lvl1pPr>
              <a:defRPr sz="17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quote, place the textbox accordingly to the columns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2A970D2-C3F0-4727-90E8-515253BE228B}" type="datetime1">
              <a:rPr lang="en-GB" smtClean="0"/>
              <a:t>14/05/2024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Running header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9"/>
          </p:nvPr>
        </p:nvSpPr>
        <p:spPr>
          <a:xfrm>
            <a:off x="7927976" y="21431000"/>
            <a:ext cx="3221038" cy="4194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Page </a:t>
            </a:r>
            <a:fld id="{45D37B1E-C366-494F-A587-962AD9AABC8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19322" y="6576"/>
            <a:ext cx="2489200" cy="1397000"/>
          </a:xfrm>
          <a:prstGeom prst="rect">
            <a:avLst/>
          </a:prstGeom>
        </p:spPr>
      </p:pic>
      <p:sp>
        <p:nvSpPr>
          <p:cNvPr id="16" name="Text Box 12"/>
          <p:cNvSpPr txBox="1">
            <a:spLocks noChangeArrowheads="1"/>
          </p:cNvSpPr>
          <p:nvPr userDrawn="1"/>
        </p:nvSpPr>
        <p:spPr bwMode="auto">
          <a:xfrm>
            <a:off x="-1968896" y="1521929"/>
            <a:ext cx="1869037" cy="1564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spcAft>
                <a:spcPts val="600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Change the Footer text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1.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Choose 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Insert </a:t>
            </a:r>
            <a:b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</a:b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 the top menu 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2.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Click on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Header and Footer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3.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Write the desired text </a:t>
            </a:r>
            <a:b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</a:b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 the field 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Footer</a:t>
            </a:r>
            <a:endParaRPr lang="da-DK" altLang="da-DK" sz="1000" noProof="1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4. 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Click 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Apply to All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5. </a:t>
            </a:r>
            <a:r>
              <a:rPr lang="da-DK" altLang="da-DK" sz="1000" b="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Change</a:t>
            </a:r>
            <a:r>
              <a:rPr lang="da-DK" altLang="da-DK" sz="1000" b="0" baseline="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the text directly on the slide if you wish different texts</a:t>
            </a:r>
            <a:r>
              <a:rPr lang="da-DK" altLang="da-DK" sz="1000" b="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</a:p>
        </p:txBody>
      </p:sp>
      <p:sp>
        <p:nvSpPr>
          <p:cNvPr id="12" name="Logo Placeholder"/>
          <p:cNvSpPr>
            <a:spLocks noGrp="1"/>
          </p:cNvSpPr>
          <p:nvPr>
            <p:ph type="body" sz="quarter" idx="20" hasCustomPrompt="1"/>
          </p:nvPr>
        </p:nvSpPr>
        <p:spPr>
          <a:xfrm>
            <a:off x="1044000" y="6444000"/>
            <a:ext cx="1353600" cy="1224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/>
            </a:lvl1pPr>
          </a:lstStyle>
          <a:p>
            <a:pPr lvl="0"/>
            <a:r>
              <a:rPr lang="en-GB"/>
              <a:t>.</a:t>
            </a:r>
          </a:p>
        </p:txBody>
      </p:sp>
      <p:sp>
        <p:nvSpPr>
          <p:cNvPr id="18" name="AutoShape 4"/>
          <p:cNvSpPr>
            <a:spLocks/>
          </p:cNvSpPr>
          <p:nvPr userDrawn="1"/>
        </p:nvSpPr>
        <p:spPr bwMode="gray">
          <a:xfrm>
            <a:off x="-1968896" y="3253446"/>
            <a:ext cx="1872208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tabLst>
                <a:tab pos="1778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tabLst>
                <a:tab pos="1778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tabLst>
                <a:tab pos="1778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preformatted text</a:t>
            </a: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 3 different text levels </a:t>
            </a:r>
          </a:p>
          <a:p>
            <a:pPr marL="0" indent="0" algn="r" eaLnBrk="1" hangingPunct="1">
              <a:spcBef>
                <a:spcPct val="0"/>
              </a:spcBef>
              <a:buFontTx/>
              <a:buNone/>
              <a:defRPr/>
            </a:pP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Level = Body text regular</a:t>
            </a:r>
            <a:b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Level = Subheader 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bold</a:t>
            </a:r>
            <a:b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3.-5 Level = Bullet list regular</a:t>
            </a:r>
            <a:b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a-DK" altLang="da-DK" sz="1000" noProof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the </a:t>
            </a:r>
            <a:r>
              <a:rPr lang="en-GB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en-GB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key to switch between levels from level 1-5. Use </a:t>
            </a:r>
            <a:r>
              <a:rPr lang="en-GB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SHIFT+TAB</a:t>
            </a:r>
            <a:r>
              <a:rPr lang="en-GB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go back</a:t>
            </a: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endParaRPr lang="en-GB" altLang="da-DK" sz="1000" noProof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 the </a:t>
            </a:r>
            <a:r>
              <a:rPr lang="en-GB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Quote-placeholder</a:t>
            </a:r>
            <a:r>
              <a:rPr lang="en-GB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top in one of the text columns.</a:t>
            </a:r>
            <a:r>
              <a:rPr lang="en-GB" altLang="da-DK" sz="1000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Distance 20 mm for other text </a:t>
            </a:r>
            <a:br>
              <a:rPr lang="en-GB" altLang="da-DK" sz="1000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1000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 quote line</a:t>
            </a:r>
            <a:endParaRPr lang="en-GB" altLang="da-DK" sz="1000" noProof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endParaRPr lang="en-GB" altLang="da-DK" sz="1000" noProof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background</a:t>
            </a:r>
            <a:r>
              <a:rPr lang="da-DK" sz="1000" b="1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colour</a:t>
            </a:r>
            <a:endParaRPr lang="da-DK" sz="1000" b="1" noProof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 eaLnBrk="1" hangingPunct="1">
              <a:spcBef>
                <a:spcPct val="0"/>
              </a:spcBef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 click,</a:t>
            </a:r>
            <a:r>
              <a:rPr lang="da-DK" altLang="da-DK" sz="1000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a-DK" altLang="da-DK" sz="1000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outside your slide</a:t>
            </a:r>
            <a:b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a-DK" altLang="da-DK" sz="200" noProof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 eaLnBrk="1" hangingPunct="1">
              <a:spcBef>
                <a:spcPct val="0"/>
              </a:spcBef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da-DK" altLang="da-DK" sz="1000" b="1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 Background</a:t>
            </a:r>
          </a:p>
          <a:p>
            <a:pPr marL="0" indent="0" algn="r" eaLnBrk="1" hangingPunct="1">
              <a:spcBef>
                <a:spcPct val="0"/>
              </a:spcBef>
              <a:buFontTx/>
              <a:buNone/>
              <a:defRPr/>
            </a:pPr>
            <a:br>
              <a:rPr lang="da-DK" altLang="da-DK" sz="2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da-DK" altLang="da-DK" sz="1000" b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Fill/Colour</a:t>
            </a:r>
            <a:r>
              <a:rPr lang="da-DK" altLang="da-DK" sz="1000" b="1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da-DK" sz="1000" b="0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find a LEGO Corporate colour from </a:t>
            </a:r>
            <a:r>
              <a:rPr lang="da-DK" altLang="da-DK" sz="1000" b="1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 Colours</a:t>
            </a:r>
            <a:endParaRPr lang="da-DK" altLang="da-DK" sz="1000" b="1" noProof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413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83768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-3600" y="696913"/>
            <a:ext cx="12196800" cy="5464175"/>
          </a:xfrm>
          <a:solidFill>
            <a:srgbClr val="E0E0E0"/>
          </a:solidFill>
        </p:spPr>
        <p:txBody>
          <a:bodyPr tIns="1008000" anchor="ctr" anchorCtr="0"/>
          <a:lstStyle>
            <a:lvl1pPr algn="ctr">
              <a:defRPr>
                <a:solidFill>
                  <a:srgbClr val="646464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rgbClr val="646464"/>
                </a:solidFill>
              </a:defRPr>
            </a:lvl1pPr>
          </a:lstStyle>
          <a:p>
            <a:fld id="{BD024555-51C3-47B3-A704-5D89233E3984}" type="datetime1">
              <a:rPr lang="en-GB" smtClean="0"/>
              <a:t>14/05/2024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rgbClr val="646464"/>
                </a:solidFill>
              </a:defRPr>
            </a:lvl1pPr>
          </a:lstStyle>
          <a:p>
            <a:r>
              <a:rPr lang="en-GB"/>
              <a:t>Running header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646464"/>
                </a:solidFill>
              </a:defRPr>
            </a:lvl1pPr>
          </a:lstStyle>
          <a:p>
            <a:r>
              <a:rPr lang="en-GB"/>
              <a:t>Page </a:t>
            </a:r>
            <a:fld id="{45D37B1E-C366-494F-A587-962AD9AABC8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Box 12"/>
          <p:cNvSpPr txBox="1">
            <a:spLocks noChangeArrowheads="1"/>
          </p:cNvSpPr>
          <p:nvPr userDrawn="1"/>
        </p:nvSpPr>
        <p:spPr bwMode="auto">
          <a:xfrm>
            <a:off x="-1968896" y="6576"/>
            <a:ext cx="1869037" cy="1564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spcAft>
                <a:spcPts val="600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Change the Footer text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1.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Choose 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Insert </a:t>
            </a:r>
            <a:b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</a:b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 the top menu 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2.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Click on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Header and Footer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3.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Write the desired text </a:t>
            </a:r>
            <a:b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</a:b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 the field 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Footer</a:t>
            </a:r>
            <a:endParaRPr lang="da-DK" altLang="da-DK" sz="1000" noProof="1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4. 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Click 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Apply to All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5. </a:t>
            </a:r>
            <a:r>
              <a:rPr lang="da-DK" altLang="da-DK" sz="1000" b="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Change</a:t>
            </a:r>
            <a:r>
              <a:rPr lang="da-DK" altLang="da-DK" sz="1000" b="0" baseline="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the text directly on the slide if you wish different texts</a:t>
            </a:r>
            <a:r>
              <a:rPr lang="da-DK" altLang="da-DK" sz="1000" b="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979804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chet and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21226" y="575354"/>
            <a:ext cx="4102281" cy="1700890"/>
          </a:xfrm>
        </p:spPr>
        <p:txBody>
          <a:bodyPr/>
          <a:lstStyle>
            <a:lvl1pPr>
              <a:defRPr>
                <a:solidFill>
                  <a:srgbClr val="41AAC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035872" y="2494390"/>
            <a:ext cx="4087635" cy="3644473"/>
          </a:xfrm>
        </p:spPr>
        <p:txBody>
          <a:bodyPr/>
          <a:lstStyle>
            <a:lvl1pPr>
              <a:lnSpc>
                <a:spcPct val="100000"/>
              </a:lnSpc>
              <a:defRPr sz="1650" b="1">
                <a:solidFill>
                  <a:srgbClr val="41AACD"/>
                </a:solidFill>
              </a:defRPr>
            </a:lvl1pPr>
            <a:lvl2pPr indent="0">
              <a:defRPr sz="1650" b="0">
                <a:solidFill>
                  <a:srgbClr val="41AACD"/>
                </a:solidFill>
              </a:defRPr>
            </a:lvl2pPr>
            <a:lvl3pPr indent="0">
              <a:defRPr sz="1650" b="0">
                <a:solidFill>
                  <a:srgbClr val="41AACD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​"/>
              <a:defRPr sz="1650" b="0">
                <a:solidFill>
                  <a:srgbClr val="41AACD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​"/>
              <a:defRPr sz="1650" b="0">
                <a:solidFill>
                  <a:srgbClr val="41AACD"/>
                </a:solidFill>
              </a:defRPr>
            </a:lvl5pPr>
          </a:lstStyle>
          <a:p>
            <a:pPr lvl="0"/>
            <a:r>
              <a:rPr lang="en-GB"/>
              <a:t>Click to insert </a:t>
            </a:r>
            <a:r>
              <a:rPr lang="en-GB" err="1"/>
              <a:t>Manchet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350598" y="696913"/>
            <a:ext cx="6839002" cy="3334224"/>
          </a:xfrm>
          <a:solidFill>
            <a:srgbClr val="E0E0E0"/>
          </a:solidFill>
        </p:spPr>
        <p:txBody>
          <a:bodyPr tIns="684000" anchor="ctr" anchorCtr="0"/>
          <a:lstStyle>
            <a:lvl1pPr algn="ctr">
              <a:defRPr>
                <a:solidFill>
                  <a:srgbClr val="646464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5352998" y="4265136"/>
            <a:ext cx="3204000" cy="1895952"/>
          </a:xfrm>
          <a:solidFill>
            <a:srgbClr val="E0E0E0"/>
          </a:solidFill>
        </p:spPr>
        <p:txBody>
          <a:bodyPr tIns="684000" anchor="ctr" anchorCtr="0"/>
          <a:lstStyle>
            <a:lvl1pPr algn="ctr">
              <a:defRPr>
                <a:solidFill>
                  <a:srgbClr val="646464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8786489" y="4265136"/>
            <a:ext cx="3403111" cy="1895952"/>
          </a:xfrm>
          <a:solidFill>
            <a:srgbClr val="E0E0E0"/>
          </a:solidFill>
        </p:spPr>
        <p:txBody>
          <a:bodyPr tIns="684000" anchor="ctr" anchorCtr="0"/>
          <a:lstStyle>
            <a:lvl1pPr algn="ctr">
              <a:defRPr>
                <a:solidFill>
                  <a:srgbClr val="646464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>
                <a:solidFill>
                  <a:srgbClr val="646464"/>
                </a:solidFill>
              </a:defRPr>
            </a:lvl1pPr>
          </a:lstStyle>
          <a:p>
            <a:fld id="{66124A1D-5C99-4F89-8BE1-F9909E619BB7}" type="datetime1">
              <a:rPr lang="en-GB" smtClean="0"/>
              <a:t>14/05/2024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rgbClr val="646464"/>
                </a:solidFill>
              </a:defRPr>
            </a:lvl1pPr>
          </a:lstStyle>
          <a:p>
            <a:r>
              <a:rPr lang="en-GB"/>
              <a:t>Running header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rgbClr val="646464"/>
                </a:solidFill>
              </a:defRPr>
            </a:lvl1pPr>
          </a:lstStyle>
          <a:p>
            <a:r>
              <a:rPr lang="en-GB"/>
              <a:t>Page </a:t>
            </a:r>
            <a:fld id="{45D37B1E-C366-494F-A587-962AD9AABC8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Box 12"/>
          <p:cNvSpPr txBox="1">
            <a:spLocks noChangeArrowheads="1"/>
          </p:cNvSpPr>
          <p:nvPr userDrawn="1"/>
        </p:nvSpPr>
        <p:spPr bwMode="auto">
          <a:xfrm>
            <a:off x="-1968896" y="1521929"/>
            <a:ext cx="1869037" cy="325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spcAft>
                <a:spcPts val="600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Change the Footer text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1.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Choose 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Insert </a:t>
            </a:r>
            <a:b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</a:b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 the top menu 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2.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Click on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Header and Footer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3.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Write the desired text </a:t>
            </a:r>
            <a:b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</a:b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 the field 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Footer</a:t>
            </a:r>
            <a:endParaRPr lang="da-DK" altLang="da-DK" sz="1000" noProof="1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4. 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Click 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Apply to All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5. </a:t>
            </a:r>
            <a:r>
              <a:rPr lang="da-DK" altLang="da-DK" sz="1000" b="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Change</a:t>
            </a:r>
            <a:r>
              <a:rPr lang="da-DK" altLang="da-DK" sz="1000" b="0" baseline="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the text directly on the slide if you wish different texts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endParaRPr lang="da-DK" altLang="da-DK" sz="1000" b="0" baseline="0" noProof="1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endParaRPr lang="da-DK" altLang="da-DK" sz="1000" b="0" baseline="0" noProof="1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endParaRPr lang="da-DK" altLang="da-DK" sz="1000" b="0" baseline="0" noProof="1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r"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text</a:t>
            </a:r>
            <a:r>
              <a:rPr lang="da-DK" sz="1000" b="1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colour</a:t>
            </a:r>
            <a:endParaRPr lang="da-DK" sz="1000" b="1" noProof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1000" b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 all text</a:t>
            </a:r>
            <a:r>
              <a:rPr lang="da-DK" altLang="da-DK" sz="1000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placeholders</a:t>
            </a:r>
            <a:b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a-DK" altLang="da-DK" sz="2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1000" b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Font Color</a:t>
            </a:r>
            <a:r>
              <a:rPr lang="da-DK" altLang="da-DK" sz="1000" b="1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br>
              <a:rPr lang="da-DK" altLang="da-DK" sz="1000" b="1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a-DK" altLang="da-DK" sz="1600" b="1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1000" b="0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choose a LEGO Corporate colour from </a:t>
            </a:r>
            <a:r>
              <a:rPr lang="da-DK" altLang="da-DK" sz="1000" b="1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 Colors</a:t>
            </a:r>
            <a:r>
              <a:rPr lang="en-GB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68117" y="4221088"/>
            <a:ext cx="371429" cy="2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7953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s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"/>
          <p:cNvSpPr>
            <a:spLocks noGrp="1"/>
          </p:cNvSpPr>
          <p:nvPr>
            <p:ph type="pic" sz="quarter" idx="16"/>
          </p:nvPr>
        </p:nvSpPr>
        <p:spPr>
          <a:xfrm>
            <a:off x="0" y="696913"/>
            <a:ext cx="5123507" cy="5464175"/>
          </a:xfrm>
          <a:solidFill>
            <a:srgbClr val="E0E0E0"/>
          </a:solidFill>
        </p:spPr>
        <p:txBody>
          <a:bodyPr tIns="1008000" anchor="ctr" anchorCtr="0"/>
          <a:lstStyle>
            <a:lvl1pPr algn="ctr">
              <a:defRPr>
                <a:solidFill>
                  <a:srgbClr val="646464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5350598" y="696913"/>
            <a:ext cx="2358302" cy="3334224"/>
          </a:xfrm>
          <a:solidFill>
            <a:srgbClr val="E0E0E0"/>
          </a:solidFill>
        </p:spPr>
        <p:txBody>
          <a:bodyPr tIns="684000" anchor="ctr" anchorCtr="0"/>
          <a:lstStyle>
            <a:lvl1pPr algn="ctr">
              <a:defRPr>
                <a:solidFill>
                  <a:srgbClr val="646464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5352998" y="4265136"/>
            <a:ext cx="2355902" cy="1895952"/>
          </a:xfrm>
          <a:solidFill>
            <a:srgbClr val="E0E0E0"/>
          </a:solidFill>
        </p:spPr>
        <p:txBody>
          <a:bodyPr tIns="684000" anchor="ctr" anchorCtr="0"/>
          <a:lstStyle>
            <a:lvl1pPr algn="ctr">
              <a:defRPr>
                <a:solidFill>
                  <a:srgbClr val="646464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7927974" y="696913"/>
            <a:ext cx="4261625" cy="3334224"/>
          </a:xfrm>
          <a:solidFill>
            <a:srgbClr val="E0E0E0"/>
          </a:solidFill>
        </p:spPr>
        <p:txBody>
          <a:bodyPr tIns="684000" anchor="ctr" anchorCtr="0"/>
          <a:lstStyle>
            <a:lvl1pPr algn="ctr">
              <a:defRPr>
                <a:solidFill>
                  <a:srgbClr val="646464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14" name="Text Placeholder 1"/>
          <p:cNvSpPr>
            <a:spLocks noGrp="1"/>
          </p:cNvSpPr>
          <p:nvPr>
            <p:ph type="body" sz="quarter" idx="18"/>
          </p:nvPr>
        </p:nvSpPr>
        <p:spPr>
          <a:xfrm>
            <a:off x="7911644" y="4113153"/>
            <a:ext cx="3237369" cy="2025709"/>
          </a:xfrm>
        </p:spPr>
        <p:txBody>
          <a:bodyPr/>
          <a:lstStyle>
            <a:lvl1pPr marL="285750" indent="-285750">
              <a:spcBef>
                <a:spcPts val="0"/>
              </a:spcBef>
              <a:buFont typeface="Verdana" panose="020B0604030504040204" pitchFamily="34" charset="0"/>
              <a:buChar char="●"/>
              <a:defRPr b="1">
                <a:solidFill>
                  <a:srgbClr val="41AACD"/>
                </a:solidFill>
              </a:defRPr>
            </a:lvl1pPr>
            <a:lvl2pPr>
              <a:spcBef>
                <a:spcPts val="0"/>
              </a:spcBef>
              <a:spcAft>
                <a:spcPts val="1000"/>
              </a:spcAft>
              <a:defRPr b="0">
                <a:solidFill>
                  <a:srgbClr val="41AACD"/>
                </a:solidFill>
              </a:defRPr>
            </a:lvl2pPr>
            <a:lvl3pPr>
              <a:spcBef>
                <a:spcPts val="0"/>
              </a:spcBef>
              <a:spcAft>
                <a:spcPts val="1000"/>
              </a:spcAft>
              <a:defRPr sz="1500" b="0">
                <a:solidFill>
                  <a:srgbClr val="41AACD"/>
                </a:solidFill>
              </a:defRPr>
            </a:lvl3pPr>
            <a:lvl4pPr>
              <a:spcBef>
                <a:spcPts val="0"/>
              </a:spcBef>
              <a:spcAft>
                <a:spcPts val="1000"/>
              </a:spcAft>
              <a:defRPr>
                <a:solidFill>
                  <a:srgbClr val="41AACD"/>
                </a:solidFill>
              </a:defRPr>
            </a:lvl4pPr>
            <a:lvl5pPr>
              <a:spcBef>
                <a:spcPts val="0"/>
              </a:spcBef>
              <a:spcAft>
                <a:spcPts val="1000"/>
              </a:spcAft>
              <a:defRPr>
                <a:solidFill>
                  <a:srgbClr val="41AAC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rgbClr val="646464"/>
                </a:solidFill>
              </a:defRPr>
            </a:lvl1pPr>
          </a:lstStyle>
          <a:p>
            <a:fld id="{D6A1F0DD-FC03-43D3-8E28-A3E276C849B1}" type="datetime1">
              <a:rPr lang="en-GB" smtClean="0"/>
              <a:t>14/05/2024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solidFill>
                  <a:srgbClr val="646464"/>
                </a:solidFill>
              </a:defRPr>
            </a:lvl1pPr>
          </a:lstStyle>
          <a:p>
            <a:r>
              <a:rPr lang="en-GB"/>
              <a:t>Running header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rgbClr val="646464"/>
                </a:solidFill>
              </a:defRPr>
            </a:lvl1pPr>
          </a:lstStyle>
          <a:p>
            <a:r>
              <a:rPr lang="en-GB"/>
              <a:t>Page </a:t>
            </a:r>
            <a:fld id="{45D37B1E-C366-494F-A587-962AD9AABC8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xt Box 12"/>
          <p:cNvSpPr txBox="1">
            <a:spLocks noChangeArrowheads="1"/>
          </p:cNvSpPr>
          <p:nvPr userDrawn="1"/>
        </p:nvSpPr>
        <p:spPr bwMode="auto">
          <a:xfrm>
            <a:off x="-1968896" y="1521929"/>
            <a:ext cx="1869037" cy="1564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spcAft>
                <a:spcPts val="600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Change the Footer text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1.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Choose 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Insert </a:t>
            </a:r>
            <a:b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</a:b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 the top menu 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2.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Click on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Header and Footer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3.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Write the desired text </a:t>
            </a:r>
            <a:b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</a:b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 the field 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Footer</a:t>
            </a:r>
            <a:endParaRPr lang="da-DK" altLang="da-DK" sz="1000" noProof="1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4. 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Click 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Apply to All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5. </a:t>
            </a:r>
            <a:r>
              <a:rPr lang="da-DK" altLang="da-DK" sz="1000" b="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Change</a:t>
            </a:r>
            <a:r>
              <a:rPr lang="da-DK" altLang="da-DK" sz="1000" b="0" baseline="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the text directly on the slide if you wish different texts</a:t>
            </a:r>
            <a:r>
              <a:rPr lang="da-DK" altLang="da-DK" sz="1000" b="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03738" y="-1587"/>
            <a:ext cx="2489200" cy="1397000"/>
          </a:xfrm>
          <a:prstGeom prst="rect">
            <a:avLst/>
          </a:prstGeom>
        </p:spPr>
      </p:pic>
      <p:sp>
        <p:nvSpPr>
          <p:cNvPr id="15" name="AutoShape 4"/>
          <p:cNvSpPr>
            <a:spLocks/>
          </p:cNvSpPr>
          <p:nvPr userDrawn="1"/>
        </p:nvSpPr>
        <p:spPr bwMode="gray">
          <a:xfrm>
            <a:off x="-2040904" y="3275994"/>
            <a:ext cx="1944216" cy="273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tabLst>
                <a:tab pos="1778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tabLst>
                <a:tab pos="1778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tabLst>
                <a:tab pos="1778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preformatted text</a:t>
            </a: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 2 different text levels </a:t>
            </a:r>
          </a:p>
          <a:p>
            <a:pPr marL="0" indent="0" algn="r" eaLnBrk="1" hangingPunct="1">
              <a:spcBef>
                <a:spcPct val="0"/>
              </a:spcBef>
              <a:buFontTx/>
              <a:buNone/>
              <a:defRPr/>
            </a:pP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Level = Bullet list</a:t>
            </a:r>
            <a:b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Level = Caption text</a:t>
            </a:r>
            <a:b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a-DK" altLang="da-DK" sz="1000" noProof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the </a:t>
            </a:r>
            <a:r>
              <a:rPr lang="en-GB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en-GB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key to go to Caption text</a:t>
            </a: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endParaRPr lang="en-GB" altLang="da-DK" sz="1000" noProof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endParaRPr lang="en-GB" altLang="da-DK" sz="1000" noProof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endParaRPr lang="en-GB" altLang="da-DK" sz="1000" noProof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text</a:t>
            </a:r>
            <a:r>
              <a:rPr lang="da-DK" sz="1000" b="1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colour</a:t>
            </a:r>
            <a:endParaRPr lang="da-DK" sz="1000" b="1" noProof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1000" b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 all text</a:t>
            </a:r>
            <a:r>
              <a:rPr lang="da-DK" altLang="da-DK" sz="1000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placeholders</a:t>
            </a:r>
            <a:b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a-DK" altLang="da-DK" sz="2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1000" b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Font Color</a:t>
            </a:r>
            <a:r>
              <a:rPr lang="da-DK" altLang="da-DK" sz="1000" b="1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br>
              <a:rPr lang="da-DK" altLang="da-DK" sz="1000" b="1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a-DK" altLang="da-DK" sz="1600" b="1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1000" b="0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choose a LEGO Corporate colour from </a:t>
            </a:r>
            <a:r>
              <a:rPr lang="da-DK" altLang="da-DK" sz="1000" b="1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 Colors</a:t>
            </a:r>
            <a:r>
              <a:rPr lang="en-GB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68117" y="5454102"/>
            <a:ext cx="371429" cy="2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0512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"/>
          <p:cNvSpPr>
            <a:spLocks noGrp="1"/>
          </p:cNvSpPr>
          <p:nvPr>
            <p:ph type="pic" sz="quarter" idx="16"/>
          </p:nvPr>
        </p:nvSpPr>
        <p:spPr>
          <a:xfrm>
            <a:off x="0" y="696913"/>
            <a:ext cx="5123507" cy="5464175"/>
          </a:xfrm>
          <a:solidFill>
            <a:srgbClr val="E0E0E0"/>
          </a:solidFill>
        </p:spPr>
        <p:txBody>
          <a:bodyPr tIns="1008000" anchor="ctr" anchorCtr="0"/>
          <a:lstStyle>
            <a:lvl1pPr algn="ctr">
              <a:defRPr>
                <a:solidFill>
                  <a:srgbClr val="646464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5350597" y="703593"/>
            <a:ext cx="6841403" cy="3327544"/>
          </a:xfrm>
          <a:solidFill>
            <a:srgbClr val="E0E0E0"/>
          </a:solidFill>
        </p:spPr>
        <p:txBody>
          <a:bodyPr tIns="684000" anchor="ctr" anchorCtr="0"/>
          <a:lstStyle>
            <a:lvl1pPr algn="ctr">
              <a:defRPr>
                <a:solidFill>
                  <a:srgbClr val="646464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5352998" y="4265136"/>
            <a:ext cx="2355902" cy="1895952"/>
          </a:xfrm>
          <a:solidFill>
            <a:srgbClr val="E0E0E0"/>
          </a:solidFill>
        </p:spPr>
        <p:txBody>
          <a:bodyPr tIns="684000" anchor="ctr" anchorCtr="0"/>
          <a:lstStyle>
            <a:lvl1pPr algn="ctr">
              <a:defRPr>
                <a:solidFill>
                  <a:srgbClr val="646464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14" name="Text Placeholder 1"/>
          <p:cNvSpPr>
            <a:spLocks noGrp="1"/>
          </p:cNvSpPr>
          <p:nvPr>
            <p:ph type="body" sz="quarter" idx="18"/>
          </p:nvPr>
        </p:nvSpPr>
        <p:spPr>
          <a:xfrm>
            <a:off x="7911644" y="4113153"/>
            <a:ext cx="3237369" cy="2025709"/>
          </a:xfrm>
        </p:spPr>
        <p:txBody>
          <a:bodyPr/>
          <a:lstStyle>
            <a:lvl1pPr marL="285750" indent="-285750">
              <a:spcBef>
                <a:spcPts val="0"/>
              </a:spcBef>
              <a:buFont typeface="Verdana" panose="020B0604030504040204" pitchFamily="34" charset="0"/>
              <a:buChar char="●"/>
              <a:defRPr b="1">
                <a:solidFill>
                  <a:srgbClr val="41AACD"/>
                </a:solidFill>
              </a:defRPr>
            </a:lvl1pPr>
            <a:lvl2pPr>
              <a:spcBef>
                <a:spcPts val="0"/>
              </a:spcBef>
              <a:spcAft>
                <a:spcPts val="1000"/>
              </a:spcAft>
              <a:defRPr b="0">
                <a:solidFill>
                  <a:srgbClr val="41AACD"/>
                </a:solidFill>
              </a:defRPr>
            </a:lvl2pPr>
            <a:lvl3pPr>
              <a:spcBef>
                <a:spcPts val="0"/>
              </a:spcBef>
              <a:spcAft>
                <a:spcPts val="1000"/>
              </a:spcAft>
              <a:defRPr sz="1500" b="0">
                <a:solidFill>
                  <a:srgbClr val="41AACD"/>
                </a:solidFill>
              </a:defRPr>
            </a:lvl3pPr>
            <a:lvl4pPr>
              <a:spcBef>
                <a:spcPts val="0"/>
              </a:spcBef>
              <a:spcAft>
                <a:spcPts val="1000"/>
              </a:spcAft>
              <a:defRPr>
                <a:solidFill>
                  <a:srgbClr val="41AACD"/>
                </a:solidFill>
              </a:defRPr>
            </a:lvl4pPr>
            <a:lvl5pPr>
              <a:spcBef>
                <a:spcPts val="0"/>
              </a:spcBef>
              <a:spcAft>
                <a:spcPts val="1000"/>
              </a:spcAft>
              <a:defRPr>
                <a:solidFill>
                  <a:srgbClr val="41AAC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rgbClr val="646464"/>
                </a:solidFill>
              </a:defRPr>
            </a:lvl1pPr>
          </a:lstStyle>
          <a:p>
            <a:fld id="{00298D70-F338-4205-BCCC-61D8831EFE37}" type="datetime1">
              <a:rPr lang="en-GB" smtClean="0"/>
              <a:t>14/05/2024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solidFill>
                  <a:srgbClr val="646464"/>
                </a:solidFill>
              </a:defRPr>
            </a:lvl1pPr>
          </a:lstStyle>
          <a:p>
            <a:r>
              <a:rPr lang="en-GB"/>
              <a:t>Running header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rgbClr val="646464"/>
                </a:solidFill>
              </a:defRPr>
            </a:lvl1pPr>
          </a:lstStyle>
          <a:p>
            <a:r>
              <a:rPr lang="en-GB"/>
              <a:t>Page </a:t>
            </a:r>
            <a:fld id="{45D37B1E-C366-494F-A587-962AD9AABC8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Box 12"/>
          <p:cNvSpPr txBox="1">
            <a:spLocks noChangeArrowheads="1"/>
          </p:cNvSpPr>
          <p:nvPr userDrawn="1"/>
        </p:nvSpPr>
        <p:spPr bwMode="auto">
          <a:xfrm>
            <a:off x="-1982582" y="6576"/>
            <a:ext cx="1869037" cy="1564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spcAft>
                <a:spcPts val="600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Change the Footer text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1.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Choose 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Insert </a:t>
            </a:r>
            <a:b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</a:b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 the top menu 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2.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Click on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Header and Footer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3.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Write the desired text </a:t>
            </a:r>
            <a:b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</a:b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 the field 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Footer</a:t>
            </a:r>
            <a:endParaRPr lang="da-DK" altLang="da-DK" sz="1000" noProof="1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4. 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Click 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Apply to All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5. </a:t>
            </a:r>
            <a:r>
              <a:rPr lang="da-DK" altLang="da-DK" sz="1000" b="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Change</a:t>
            </a:r>
            <a:r>
              <a:rPr lang="da-DK" altLang="da-DK" sz="1000" b="0" baseline="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the text directly on the slide if you wish different texts</a:t>
            </a:r>
            <a:r>
              <a:rPr lang="da-DK" altLang="da-DK" sz="1000" b="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</a:p>
        </p:txBody>
      </p:sp>
      <p:sp>
        <p:nvSpPr>
          <p:cNvPr id="10" name="AutoShape 4"/>
          <p:cNvSpPr>
            <a:spLocks/>
          </p:cNvSpPr>
          <p:nvPr userDrawn="1"/>
        </p:nvSpPr>
        <p:spPr bwMode="gray">
          <a:xfrm>
            <a:off x="-1982582" y="3275994"/>
            <a:ext cx="1885894" cy="273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tabLst>
                <a:tab pos="1778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tabLst>
                <a:tab pos="1778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tabLst>
                <a:tab pos="1778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preformatted text</a:t>
            </a: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 2 different text levels </a:t>
            </a:r>
          </a:p>
          <a:p>
            <a:pPr marL="0" indent="0" algn="r" eaLnBrk="1" hangingPunct="1">
              <a:spcBef>
                <a:spcPct val="0"/>
              </a:spcBef>
              <a:buFontTx/>
              <a:buNone/>
              <a:defRPr/>
            </a:pP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Level = Bullet list</a:t>
            </a:r>
            <a:b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Level = Caption text</a:t>
            </a:r>
            <a:b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a-DK" altLang="da-DK" sz="1000" noProof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the </a:t>
            </a:r>
            <a:r>
              <a:rPr lang="en-GB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en-GB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key to go to Caption text</a:t>
            </a: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endParaRPr lang="en-GB" altLang="da-DK" sz="1000" noProof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endParaRPr lang="en-GB" altLang="da-DK" sz="1000" noProof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endParaRPr lang="en-GB" altLang="da-DK" sz="1000" noProof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text</a:t>
            </a:r>
            <a:r>
              <a:rPr lang="da-DK" sz="1000" b="1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colour</a:t>
            </a:r>
            <a:endParaRPr lang="da-DK" sz="1000" b="1" noProof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1000" b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 all text</a:t>
            </a:r>
            <a:r>
              <a:rPr lang="da-DK" altLang="da-DK" sz="1000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placeholders</a:t>
            </a:r>
            <a:b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a-DK" altLang="da-DK" sz="2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1000" b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Font Color</a:t>
            </a:r>
            <a:r>
              <a:rPr lang="da-DK" altLang="da-DK" sz="1000" b="1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br>
              <a:rPr lang="da-DK" altLang="da-DK" sz="1000" b="1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a-DK" altLang="da-DK" sz="1600" b="1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1000" b="0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choose a LEGO Corporate colour from </a:t>
            </a:r>
            <a:r>
              <a:rPr lang="da-DK" altLang="da-DK" sz="1000" b="1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 Colors</a:t>
            </a:r>
            <a:r>
              <a:rPr lang="en-GB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68117" y="5454102"/>
            <a:ext cx="371429" cy="2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7027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"/>
          <p:cNvSpPr>
            <a:spLocks noGrp="1"/>
          </p:cNvSpPr>
          <p:nvPr>
            <p:ph type="pic" sz="quarter" idx="16"/>
          </p:nvPr>
        </p:nvSpPr>
        <p:spPr>
          <a:xfrm>
            <a:off x="5349600" y="696913"/>
            <a:ext cx="6842400" cy="5464175"/>
          </a:xfrm>
          <a:solidFill>
            <a:srgbClr val="E0E0E0"/>
          </a:solidFill>
        </p:spPr>
        <p:txBody>
          <a:bodyPr tIns="1008000" anchor="ctr" anchorCtr="0"/>
          <a:lstStyle>
            <a:lvl1pPr algn="ctr">
              <a:defRPr>
                <a:solidFill>
                  <a:srgbClr val="646464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0" y="696913"/>
            <a:ext cx="5123507" cy="3334224"/>
          </a:xfrm>
          <a:solidFill>
            <a:srgbClr val="E0E0E0"/>
          </a:solidFill>
        </p:spPr>
        <p:txBody>
          <a:bodyPr tIns="684000" anchor="ctr" anchorCtr="0"/>
          <a:lstStyle>
            <a:lvl1pPr algn="ctr">
              <a:defRPr>
                <a:solidFill>
                  <a:srgbClr val="646464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14" name="Text Placeholder 1"/>
          <p:cNvSpPr>
            <a:spLocks noGrp="1"/>
          </p:cNvSpPr>
          <p:nvPr>
            <p:ph type="body" sz="quarter" idx="18"/>
          </p:nvPr>
        </p:nvSpPr>
        <p:spPr>
          <a:xfrm>
            <a:off x="1042989" y="4113153"/>
            <a:ext cx="3222624" cy="2025709"/>
          </a:xfrm>
        </p:spPr>
        <p:txBody>
          <a:bodyPr/>
          <a:lstStyle>
            <a:lvl1pPr marL="285750" indent="-285750">
              <a:spcBef>
                <a:spcPts val="0"/>
              </a:spcBef>
              <a:buFont typeface="Verdana" panose="020B0604030504040204" pitchFamily="34" charset="0"/>
              <a:buChar char="●"/>
              <a:defRPr b="1">
                <a:solidFill>
                  <a:srgbClr val="41AACD"/>
                </a:solidFill>
              </a:defRPr>
            </a:lvl1pPr>
            <a:lvl2pPr>
              <a:spcBef>
                <a:spcPts val="0"/>
              </a:spcBef>
              <a:spcAft>
                <a:spcPts val="1000"/>
              </a:spcAft>
              <a:tabLst>
                <a:tab pos="803275" algn="l"/>
              </a:tabLst>
              <a:defRPr b="0">
                <a:solidFill>
                  <a:srgbClr val="41AACD"/>
                </a:solidFill>
              </a:defRPr>
            </a:lvl2pPr>
            <a:lvl3pPr>
              <a:spcBef>
                <a:spcPts val="0"/>
              </a:spcBef>
              <a:spcAft>
                <a:spcPts val="1000"/>
              </a:spcAft>
              <a:defRPr sz="1500" b="0">
                <a:solidFill>
                  <a:srgbClr val="41AACD"/>
                </a:solidFill>
              </a:defRPr>
            </a:lvl3pPr>
            <a:lvl4pPr>
              <a:spcBef>
                <a:spcPts val="0"/>
              </a:spcBef>
              <a:spcAft>
                <a:spcPts val="1000"/>
              </a:spcAft>
              <a:defRPr>
                <a:solidFill>
                  <a:srgbClr val="41AACD"/>
                </a:solidFill>
              </a:defRPr>
            </a:lvl4pPr>
            <a:lvl5pPr>
              <a:spcBef>
                <a:spcPts val="0"/>
              </a:spcBef>
              <a:spcAft>
                <a:spcPts val="1000"/>
              </a:spcAft>
              <a:defRPr>
                <a:solidFill>
                  <a:srgbClr val="41AAC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rgbClr val="646464"/>
                </a:solidFill>
              </a:defRPr>
            </a:lvl1pPr>
          </a:lstStyle>
          <a:p>
            <a:fld id="{A1FEA9D7-9988-4889-8633-2AE2DFD7A8BA}" type="datetime1">
              <a:rPr lang="en-GB" smtClean="0"/>
              <a:t>14/05/2024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solidFill>
                  <a:srgbClr val="646464"/>
                </a:solidFill>
              </a:defRPr>
            </a:lvl1pPr>
          </a:lstStyle>
          <a:p>
            <a:r>
              <a:rPr lang="en-GB"/>
              <a:t>Running header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rgbClr val="646464"/>
                </a:solidFill>
              </a:defRPr>
            </a:lvl1pPr>
          </a:lstStyle>
          <a:p>
            <a:r>
              <a:rPr lang="en-GB"/>
              <a:t>Page </a:t>
            </a:r>
            <a:fld id="{45D37B1E-C366-494F-A587-962AD9AABC8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Box 12"/>
          <p:cNvSpPr txBox="1">
            <a:spLocks noChangeArrowheads="1"/>
          </p:cNvSpPr>
          <p:nvPr userDrawn="1"/>
        </p:nvSpPr>
        <p:spPr bwMode="auto">
          <a:xfrm>
            <a:off x="-1968896" y="6576"/>
            <a:ext cx="1869037" cy="1564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spcAft>
                <a:spcPts val="600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Change the Footer text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1.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Choose 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Insert </a:t>
            </a:r>
            <a:b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</a:b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 the top menu 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2.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Click on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Header and Footer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3.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Write the desired text </a:t>
            </a:r>
            <a:b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</a:b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 the field 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Footer</a:t>
            </a:r>
            <a:endParaRPr lang="da-DK" altLang="da-DK" sz="1000" noProof="1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4. 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Click 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Apply to All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5. </a:t>
            </a:r>
            <a:r>
              <a:rPr lang="da-DK" altLang="da-DK" sz="1000" b="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Change</a:t>
            </a:r>
            <a:r>
              <a:rPr lang="da-DK" altLang="da-DK" sz="1000" b="0" baseline="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the text directly on the slide if you wish different texts</a:t>
            </a:r>
            <a:r>
              <a:rPr lang="da-DK" altLang="da-DK" sz="1000" b="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</a:p>
        </p:txBody>
      </p:sp>
      <p:sp>
        <p:nvSpPr>
          <p:cNvPr id="9" name="AutoShape 4"/>
          <p:cNvSpPr>
            <a:spLocks/>
          </p:cNvSpPr>
          <p:nvPr userDrawn="1"/>
        </p:nvSpPr>
        <p:spPr bwMode="gray">
          <a:xfrm>
            <a:off x="-1968896" y="3275994"/>
            <a:ext cx="1872208" cy="273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tabLst>
                <a:tab pos="1778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tabLst>
                <a:tab pos="1778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tabLst>
                <a:tab pos="1778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preformatted text</a:t>
            </a: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 2 different text levels </a:t>
            </a:r>
          </a:p>
          <a:p>
            <a:pPr marL="0" indent="0" algn="r" eaLnBrk="1" hangingPunct="1">
              <a:spcBef>
                <a:spcPct val="0"/>
              </a:spcBef>
              <a:buFontTx/>
              <a:buNone/>
              <a:defRPr/>
            </a:pP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Level = Bullet list</a:t>
            </a:r>
            <a:b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Level = Caption text</a:t>
            </a:r>
            <a:b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a-DK" altLang="da-DK" sz="1000" noProof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the </a:t>
            </a:r>
            <a:r>
              <a:rPr lang="en-GB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en-GB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key to go to Caption text</a:t>
            </a: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endParaRPr lang="en-GB" altLang="da-DK" sz="1000" noProof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endParaRPr lang="en-GB" altLang="da-DK" sz="1000" noProof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endParaRPr lang="en-GB" altLang="da-DK" sz="1000" noProof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text</a:t>
            </a:r>
            <a:r>
              <a:rPr lang="da-DK" sz="1000" b="1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colour</a:t>
            </a:r>
            <a:endParaRPr lang="da-DK" sz="1000" b="1" noProof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1000" b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 all text</a:t>
            </a:r>
            <a:r>
              <a:rPr lang="da-DK" altLang="da-DK" sz="1000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placeholders</a:t>
            </a:r>
            <a:b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a-DK" altLang="da-DK" sz="2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1000" b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Font Color</a:t>
            </a:r>
            <a:r>
              <a:rPr lang="da-DK" altLang="da-DK" sz="1000" b="1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br>
              <a:rPr lang="da-DK" altLang="da-DK" sz="1000" b="1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a-DK" altLang="da-DK" sz="1600" b="1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1000" b="0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choose a LEGO Corporate colour from </a:t>
            </a:r>
            <a:r>
              <a:rPr lang="da-DK" altLang="da-DK" sz="1000" b="1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 Colors</a:t>
            </a:r>
            <a:r>
              <a:rPr lang="en-GB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68117" y="5454102"/>
            <a:ext cx="371429" cy="2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2890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White background under illustration"/>
          <p:cNvSpPr/>
          <p:nvPr userDrawn="1"/>
        </p:nvSpPr>
        <p:spPr>
          <a:xfrm>
            <a:off x="4486276" y="-1"/>
            <a:ext cx="7705724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21226" y="1209100"/>
            <a:ext cx="3244387" cy="4929763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</a:t>
            </a:r>
            <a:br>
              <a:rPr lang="en-GB"/>
            </a:br>
            <a:r>
              <a:rPr lang="en-GB"/>
              <a:t>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 hasCustomPrompt="1"/>
          </p:nvPr>
        </p:nvSpPr>
        <p:spPr>
          <a:xfrm>
            <a:off x="4727575" y="719138"/>
            <a:ext cx="6421438" cy="54197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Insert illustration, chart or table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rgbClr val="646464"/>
                </a:solidFill>
              </a:defRPr>
            </a:lvl1pPr>
          </a:lstStyle>
          <a:p>
            <a:fld id="{D604A21E-514D-4F14-8222-0FE45AFB6764}" type="datetime1">
              <a:rPr lang="en-GB" smtClean="0"/>
              <a:t>14/05/2024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5"/>
          </p:nvPr>
        </p:nvSpPr>
        <p:spPr>
          <a:xfrm>
            <a:off x="1044166" y="0"/>
            <a:ext cx="3442109" cy="43466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Running header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646464"/>
                </a:solidFill>
              </a:defRPr>
            </a:lvl1pPr>
          </a:lstStyle>
          <a:p>
            <a:r>
              <a:rPr lang="en-GB"/>
              <a:t>Page </a:t>
            </a:r>
            <a:fld id="{45D37B1E-C366-494F-A587-962AD9AABC8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347" y="6443171"/>
            <a:ext cx="1352927" cy="123812"/>
          </a:xfrm>
          <a:prstGeom prst="rect">
            <a:avLst/>
          </a:prstGeom>
        </p:spPr>
      </p:pic>
      <p:sp>
        <p:nvSpPr>
          <p:cNvPr id="10" name="Text Box 12"/>
          <p:cNvSpPr txBox="1">
            <a:spLocks noChangeArrowheads="1"/>
          </p:cNvSpPr>
          <p:nvPr userDrawn="1"/>
        </p:nvSpPr>
        <p:spPr bwMode="auto">
          <a:xfrm>
            <a:off x="-1968896" y="1521929"/>
            <a:ext cx="1869037" cy="3011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spcAft>
                <a:spcPts val="600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Change the Footer text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1.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Choose 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Insert </a:t>
            </a:r>
            <a:b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</a:b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 the top menu 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2.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Click on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Header and Footer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3.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Write the desired text </a:t>
            </a:r>
            <a:b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</a:b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 the field 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Footer</a:t>
            </a:r>
            <a:endParaRPr lang="da-DK" altLang="da-DK" sz="1000" noProof="1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4. 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Click 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Apply to All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5. </a:t>
            </a:r>
            <a:r>
              <a:rPr lang="da-DK" altLang="da-DK" sz="1000" b="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Change</a:t>
            </a:r>
            <a:r>
              <a:rPr lang="da-DK" altLang="da-DK" sz="1000" b="0" baseline="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the text directly on the slide if you wish different texts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endParaRPr lang="da-DK" altLang="da-DK" sz="1000" b="0" baseline="0" noProof="1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endParaRPr lang="da-DK" altLang="da-DK" sz="1000" b="0" baseline="0" noProof="1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r"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background</a:t>
            </a:r>
            <a:r>
              <a:rPr lang="da-DK" sz="1000" b="1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colour</a:t>
            </a:r>
            <a:endParaRPr lang="da-DK" sz="1000" b="1" noProof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 eaLnBrk="1" hangingPunct="1">
              <a:spcBef>
                <a:spcPct val="0"/>
              </a:spcBef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 click,</a:t>
            </a:r>
            <a:r>
              <a:rPr lang="da-DK" altLang="da-DK" sz="1000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nothing</a:t>
            </a:r>
            <a:b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a-DK" altLang="da-DK" sz="200" noProof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 eaLnBrk="1" hangingPunct="1">
              <a:spcBef>
                <a:spcPct val="0"/>
              </a:spcBef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da-DK" altLang="da-DK" sz="1000" b="1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 Background</a:t>
            </a:r>
          </a:p>
          <a:p>
            <a:pPr marL="0" indent="0" algn="r" eaLnBrk="1" hangingPunct="1">
              <a:spcBef>
                <a:spcPct val="0"/>
              </a:spcBef>
              <a:buFontTx/>
              <a:buNone/>
              <a:defRPr/>
            </a:pPr>
            <a:br>
              <a:rPr lang="da-DK" altLang="da-DK" sz="2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da-DK" altLang="da-DK" sz="1000" b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Fill/Colour</a:t>
            </a:r>
            <a:r>
              <a:rPr lang="da-DK" altLang="da-DK" sz="1000" b="1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da-DK" sz="1000" b="0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find a LEGO Corporate colour from </a:t>
            </a:r>
            <a:r>
              <a:rPr lang="da-DK" altLang="da-DK" sz="1000" b="1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 Colours</a:t>
            </a:r>
            <a:endParaRPr lang="da-DK" altLang="da-DK" sz="1000" b="1" noProof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01849" y="-10153"/>
            <a:ext cx="24892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6136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initi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1030" y="398463"/>
            <a:ext cx="477909" cy="4382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8288" y="617587"/>
            <a:ext cx="3162658" cy="62404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1226" y="386960"/>
            <a:ext cx="4966823" cy="432668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044166" y="4937436"/>
            <a:ext cx="4939050" cy="1201427"/>
          </a:xfrm>
        </p:spPr>
        <p:txBody>
          <a:bodyPr/>
          <a:lstStyle>
            <a:lvl1pPr>
              <a:lnSpc>
                <a:spcPct val="100000"/>
              </a:lnSpc>
              <a:defRPr sz="1650" b="1">
                <a:solidFill>
                  <a:schemeClr val="bg1"/>
                </a:solidFill>
              </a:defRPr>
            </a:lvl1pPr>
            <a:lvl2pPr indent="0">
              <a:defRPr sz="1650" b="0">
                <a:solidFill>
                  <a:schemeClr val="bg1"/>
                </a:solidFill>
              </a:defRPr>
            </a:lvl2pPr>
            <a:lvl3pPr indent="0">
              <a:defRPr sz="1650" b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​"/>
              <a:defRPr sz="1650" b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​"/>
              <a:defRPr sz="1650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insert </a:t>
            </a:r>
            <a:r>
              <a:rPr lang="en-GB" err="1"/>
              <a:t>Manchet</a:t>
            </a:r>
            <a:endParaRPr lang="en-GB"/>
          </a:p>
          <a:p>
            <a:pPr lvl="1"/>
            <a:r>
              <a:rPr lang="en-GB"/>
              <a:t>Second level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347" y="6443171"/>
            <a:ext cx="1352927" cy="123812"/>
          </a:xfrm>
          <a:prstGeom prst="rect">
            <a:avLst/>
          </a:prstGeom>
        </p:spPr>
      </p:pic>
      <p:sp>
        <p:nvSpPr>
          <p:cNvPr id="15" name="Text Box 12"/>
          <p:cNvSpPr txBox="1">
            <a:spLocks noChangeArrowheads="1"/>
          </p:cNvSpPr>
          <p:nvPr userDrawn="1"/>
        </p:nvSpPr>
        <p:spPr bwMode="auto">
          <a:xfrm>
            <a:off x="-1968896" y="6576"/>
            <a:ext cx="1869037" cy="3190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spcAft>
                <a:spcPts val="600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Change the Footer text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1.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Choose 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Insert </a:t>
            </a:r>
            <a:b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</a:b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 the top menu 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2.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Click on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Header and Footer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3.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Write the desired text </a:t>
            </a:r>
            <a:b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</a:b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 the field 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Footer</a:t>
            </a:r>
            <a:endParaRPr lang="da-DK" altLang="da-DK" sz="1000" noProof="1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4. 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Click 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Apply to All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5. </a:t>
            </a:r>
            <a:r>
              <a:rPr lang="da-DK" altLang="da-DK" sz="1000" b="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Change</a:t>
            </a:r>
            <a:r>
              <a:rPr lang="da-DK" altLang="da-DK" sz="1000" b="0" baseline="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the text directly on the slide if you wish different texts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endParaRPr lang="da-DK" altLang="da-DK" sz="1000" b="0" baseline="0" noProof="1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endParaRPr lang="da-DK" altLang="da-DK" sz="1000" b="0" baseline="0" noProof="1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endParaRPr lang="da-DK" altLang="da-DK" sz="1000" b="0" baseline="0" noProof="1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r"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background</a:t>
            </a:r>
            <a:r>
              <a:rPr lang="da-DK" sz="1000" b="1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colour</a:t>
            </a:r>
            <a:endParaRPr lang="da-DK" sz="1000" b="1" noProof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 eaLnBrk="1" hangingPunct="1">
              <a:spcBef>
                <a:spcPct val="0"/>
              </a:spcBef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 click,</a:t>
            </a:r>
            <a:r>
              <a:rPr lang="da-DK" altLang="da-DK" sz="1000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outside your slide</a:t>
            </a:r>
            <a:b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a-DK" altLang="da-DK" sz="200" noProof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 eaLnBrk="1" hangingPunct="1">
              <a:spcBef>
                <a:spcPct val="0"/>
              </a:spcBef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da-DK" altLang="da-DK" sz="1000" b="1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 Background</a:t>
            </a:r>
          </a:p>
          <a:p>
            <a:pPr marL="0" indent="0" algn="r" eaLnBrk="1" hangingPunct="1">
              <a:spcBef>
                <a:spcPct val="0"/>
              </a:spcBef>
              <a:buFontTx/>
              <a:buNone/>
              <a:defRPr/>
            </a:pPr>
            <a:br>
              <a:rPr lang="da-DK" altLang="da-DK" sz="2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da-DK" altLang="da-DK" sz="1000" b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Fill/Colour</a:t>
            </a:r>
            <a:r>
              <a:rPr lang="da-DK" altLang="da-DK" sz="1000" b="1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da-DK" sz="1000" b="0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find a LEGO Corporate colour from </a:t>
            </a:r>
            <a:r>
              <a:rPr lang="da-DK" altLang="da-DK" sz="1000" b="1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 Colours</a:t>
            </a:r>
            <a:r>
              <a:rPr lang="da-DK" altLang="da-DK" sz="1000" b="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1D7EA49-CF0D-4789-8F15-FEC4605B1C68}" type="datetime1">
              <a:rPr lang="en-GB" smtClean="0"/>
              <a:t>14/05/2024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Running header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>
          <a:xfrm>
            <a:off x="7927976" y="18910720"/>
            <a:ext cx="3221038" cy="4194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Page </a:t>
            </a:r>
            <a:fld id="{45D37B1E-C366-494F-A587-962AD9AABC8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2607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ert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dia Placeholder 6"/>
          <p:cNvSpPr>
            <a:spLocks noGrp="1"/>
          </p:cNvSpPr>
          <p:nvPr>
            <p:ph type="media" sz="quarter" idx="13"/>
          </p:nvPr>
        </p:nvSpPr>
        <p:spPr>
          <a:xfrm>
            <a:off x="0" y="0"/>
            <a:ext cx="12192000" cy="6854982"/>
          </a:xfrm>
        </p:spPr>
        <p:txBody>
          <a:bodyPr tIns="1008000" anchor="ctr" anchorCtr="0"/>
          <a:lstStyle>
            <a:lvl1pPr algn="ctr">
              <a:defRPr/>
            </a:lvl1pPr>
          </a:lstStyle>
          <a:p>
            <a:r>
              <a:rPr lang="en-US"/>
              <a:t>Click icon to add media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916352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handm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1226" y="719138"/>
            <a:ext cx="4966823" cy="27695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044166" y="3712460"/>
            <a:ext cx="4939050" cy="2426403"/>
          </a:xfrm>
        </p:spPr>
        <p:txBody>
          <a:bodyPr/>
          <a:lstStyle>
            <a:lvl1pPr>
              <a:lnSpc>
                <a:spcPct val="100000"/>
              </a:lnSpc>
              <a:defRPr sz="1650" b="1">
                <a:solidFill>
                  <a:schemeClr val="bg1"/>
                </a:solidFill>
              </a:defRPr>
            </a:lvl1pPr>
            <a:lvl2pPr indent="0">
              <a:defRPr sz="1650" b="0">
                <a:solidFill>
                  <a:schemeClr val="bg1"/>
                </a:solidFill>
              </a:defRPr>
            </a:lvl2pPr>
            <a:lvl3pPr indent="0">
              <a:defRPr sz="1650" b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​"/>
              <a:defRPr sz="1650" b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​"/>
              <a:defRPr sz="1650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insert </a:t>
            </a:r>
            <a:r>
              <a:rPr lang="en-GB" err="1"/>
              <a:t>Manchet</a:t>
            </a:r>
            <a:endParaRPr lang="en-GB"/>
          </a:p>
          <a:p>
            <a:pPr lvl="1"/>
            <a:r>
              <a:rPr lang="en-GB"/>
              <a:t>Second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1172" y="1062008"/>
            <a:ext cx="4317841" cy="4813123"/>
          </a:xfrm>
          <a:prstGeom prst="rect">
            <a:avLst/>
          </a:prstGeom>
        </p:spPr>
      </p:pic>
      <p:sp>
        <p:nvSpPr>
          <p:cNvPr id="13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6831172" y="737353"/>
            <a:ext cx="4317841" cy="261590"/>
          </a:xfrm>
        </p:spPr>
        <p:txBody>
          <a:bodyPr/>
          <a:lstStyle>
            <a:lvl1pPr algn="r">
              <a:defRPr sz="1000" b="1">
                <a:solidFill>
                  <a:schemeClr val="bg1"/>
                </a:solidFill>
              </a:defRPr>
            </a:lvl1pPr>
            <a:lvl2pPr algn="r">
              <a:defRPr sz="1000"/>
            </a:lvl2pPr>
            <a:lvl3pPr algn="r">
              <a:defRPr sz="1000"/>
            </a:lvl3pPr>
            <a:lvl4pPr algn="r">
              <a:defRPr sz="1000"/>
            </a:lvl4pPr>
            <a:lvl5pPr algn="r">
              <a:defRPr sz="1000"/>
            </a:lvl5pPr>
          </a:lstStyle>
          <a:p>
            <a:pPr lvl="0"/>
            <a:r>
              <a:rPr lang="en-GB"/>
              <a:t>Insert chart title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FA689CA-CAE0-462B-A46D-F6E3F22BC81A}" type="datetime1">
              <a:rPr lang="en-GB" smtClean="0"/>
              <a:t>14/05/2024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Running header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Page </a:t>
            </a:r>
            <a:fld id="{45D37B1E-C366-494F-A587-962AD9AABC8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347" y="6443171"/>
            <a:ext cx="1352927" cy="123812"/>
          </a:xfrm>
          <a:prstGeom prst="rect">
            <a:avLst/>
          </a:prstGeom>
        </p:spPr>
      </p:pic>
      <p:sp>
        <p:nvSpPr>
          <p:cNvPr id="12" name="Text Box 12"/>
          <p:cNvSpPr txBox="1">
            <a:spLocks noChangeArrowheads="1"/>
          </p:cNvSpPr>
          <p:nvPr userDrawn="1"/>
        </p:nvSpPr>
        <p:spPr bwMode="auto">
          <a:xfrm>
            <a:off x="-1968896" y="6576"/>
            <a:ext cx="1869037" cy="3190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spcAft>
                <a:spcPts val="600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Change the Footer text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1.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Choose 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Insert </a:t>
            </a:r>
            <a:b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</a:b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 the top menu 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2.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Click on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Header and Footer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3.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Write the desired text </a:t>
            </a:r>
            <a:b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</a:b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 the field 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Footer</a:t>
            </a:r>
            <a:endParaRPr lang="da-DK" altLang="da-DK" sz="1000" noProof="1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4. 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Click 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Apply to All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5. </a:t>
            </a:r>
            <a:r>
              <a:rPr lang="da-DK" altLang="da-DK" sz="1000" b="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Change</a:t>
            </a:r>
            <a:r>
              <a:rPr lang="da-DK" altLang="da-DK" sz="1000" b="0" baseline="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the text directly on the slide if you wish different texts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endParaRPr lang="da-DK" altLang="da-DK" sz="1000" b="0" baseline="0" noProof="1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endParaRPr lang="da-DK" altLang="da-DK" sz="1000" b="0" baseline="0" noProof="1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endParaRPr lang="da-DK" altLang="da-DK" sz="1000" b="0" baseline="0" noProof="1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r"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background</a:t>
            </a:r>
            <a:r>
              <a:rPr lang="da-DK" sz="1000" b="1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colour</a:t>
            </a:r>
            <a:endParaRPr lang="da-DK" sz="1000" b="1" noProof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 eaLnBrk="1" hangingPunct="1">
              <a:spcBef>
                <a:spcPct val="0"/>
              </a:spcBef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 click,</a:t>
            </a:r>
            <a:r>
              <a:rPr lang="da-DK" altLang="da-DK" sz="1000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outside your slide</a:t>
            </a:r>
            <a:b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a-DK" altLang="da-DK" sz="200" noProof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 eaLnBrk="1" hangingPunct="1">
              <a:spcBef>
                <a:spcPct val="0"/>
              </a:spcBef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da-DK" altLang="da-DK" sz="1000" b="1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 Background</a:t>
            </a:r>
          </a:p>
          <a:p>
            <a:pPr marL="0" indent="0" algn="r" eaLnBrk="1" hangingPunct="1">
              <a:spcBef>
                <a:spcPct val="0"/>
              </a:spcBef>
              <a:buFontTx/>
              <a:buNone/>
              <a:defRPr/>
            </a:pPr>
            <a:br>
              <a:rPr lang="da-DK" altLang="da-DK" sz="2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da-DK" altLang="da-DK" sz="1000" b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Fill/Colour</a:t>
            </a:r>
            <a:r>
              <a:rPr lang="da-DK" altLang="da-DK" sz="1000" b="1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da-DK" sz="1000" b="0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find a LEGO Corporate colour from </a:t>
            </a:r>
            <a:r>
              <a:rPr lang="da-DK" altLang="da-DK" sz="1000" b="1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 Colours</a:t>
            </a:r>
            <a:r>
              <a:rPr lang="da-DK" altLang="da-DK" sz="1000" b="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895305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"/>
          <p:cNvSpPr>
            <a:spLocks noGrp="1"/>
          </p:cNvSpPr>
          <p:nvPr>
            <p:ph type="pic" sz="quarter" idx="13"/>
          </p:nvPr>
        </p:nvSpPr>
        <p:spPr>
          <a:xfrm>
            <a:off x="1044166" y="1043592"/>
            <a:ext cx="1523442" cy="1548000"/>
          </a:xfrm>
          <a:solidFill>
            <a:schemeClr val="bg1"/>
          </a:solidFill>
        </p:spPr>
        <p:txBody>
          <a:bodyPr/>
          <a:lstStyle>
            <a:lvl1pPr algn="ctr">
              <a:defRPr sz="1200">
                <a:solidFill>
                  <a:srgbClr val="646464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10" name="Text Placeholder 1"/>
          <p:cNvSpPr>
            <a:spLocks noGrp="1"/>
          </p:cNvSpPr>
          <p:nvPr>
            <p:ph type="body" sz="quarter" idx="14" hasCustomPrompt="1"/>
          </p:nvPr>
        </p:nvSpPr>
        <p:spPr>
          <a:xfrm>
            <a:off x="2770252" y="1043593"/>
            <a:ext cx="1495361" cy="1584325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b" anchorCtr="0"/>
          <a:lstStyle>
            <a:lvl1pPr>
              <a:lnSpc>
                <a:spcPct val="94000"/>
              </a:lnSpc>
              <a:defRPr sz="1300" b="1" baseline="0">
                <a:solidFill>
                  <a:schemeClr val="bg1"/>
                </a:solidFill>
              </a:defRPr>
            </a:lvl1pPr>
            <a:lvl2pPr>
              <a:lnSpc>
                <a:spcPct val="114000"/>
              </a:lnSpc>
              <a:defRPr sz="1000" b="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Insert name, max. two lines, insert title in second level 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1" name="Insert icon"/>
          <p:cNvSpPr>
            <a:spLocks noGrp="1"/>
          </p:cNvSpPr>
          <p:nvPr>
            <p:ph sz="quarter" idx="15" hasCustomPrompt="1"/>
          </p:nvPr>
        </p:nvSpPr>
        <p:spPr>
          <a:xfrm>
            <a:off x="10641425" y="398462"/>
            <a:ext cx="612700" cy="451608"/>
          </a:xfrm>
        </p:spPr>
        <p:txBody>
          <a:bodyPr/>
          <a:lstStyle>
            <a:lvl1pPr algn="ctr">
              <a:lnSpc>
                <a:spcPct val="100000"/>
              </a:lnSpc>
              <a:defRPr sz="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Copy icon from icon slide, select placeholder and paste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F0EC385-FC7C-4D61-87D1-0B0EC0FDD521}" type="datetime1">
              <a:rPr lang="en-GB" smtClean="0"/>
              <a:t>14/05/2024</a:t>
            </a:fld>
            <a:endParaRPr lang="en-GB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Running header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8"/>
          </p:nvPr>
        </p:nvSpPr>
        <p:spPr>
          <a:xfrm>
            <a:off x="7927976" y="42745368"/>
            <a:ext cx="3221038" cy="4194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Page </a:t>
            </a:r>
            <a:fld id="{45D37B1E-C366-494F-A587-962AD9AABC8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1044166" y="2792829"/>
            <a:ext cx="1523442" cy="1548000"/>
          </a:xfrm>
          <a:solidFill>
            <a:schemeClr val="bg1"/>
          </a:solidFill>
        </p:spPr>
        <p:txBody>
          <a:bodyPr/>
          <a:lstStyle>
            <a:lvl1pPr algn="ctr">
              <a:defRPr sz="1200">
                <a:solidFill>
                  <a:srgbClr val="646464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23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2770252" y="2792830"/>
            <a:ext cx="1495361" cy="1584325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b" anchorCtr="0"/>
          <a:lstStyle>
            <a:lvl1pPr>
              <a:lnSpc>
                <a:spcPct val="94000"/>
              </a:lnSpc>
              <a:defRPr sz="1300" b="1">
                <a:solidFill>
                  <a:schemeClr val="bg1"/>
                </a:solidFill>
              </a:defRPr>
            </a:lvl1pPr>
            <a:lvl2pPr>
              <a:lnSpc>
                <a:spcPct val="114000"/>
              </a:lnSpc>
              <a:defRPr sz="1000" b="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Insert name, max. two lines, insert title in second level 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044166" y="4542066"/>
            <a:ext cx="1523442" cy="1548000"/>
          </a:xfrm>
          <a:solidFill>
            <a:schemeClr val="bg1"/>
          </a:solidFill>
        </p:spPr>
        <p:txBody>
          <a:bodyPr/>
          <a:lstStyle>
            <a:lvl1pPr algn="ctr">
              <a:defRPr sz="1200">
                <a:solidFill>
                  <a:srgbClr val="646464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2770252" y="4542067"/>
            <a:ext cx="1495361" cy="1584325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b" anchorCtr="0"/>
          <a:lstStyle>
            <a:lvl1pPr>
              <a:lnSpc>
                <a:spcPct val="94000"/>
              </a:lnSpc>
              <a:defRPr sz="1300" b="1">
                <a:solidFill>
                  <a:schemeClr val="bg1"/>
                </a:solidFill>
              </a:defRPr>
            </a:lvl1pPr>
            <a:lvl2pPr>
              <a:lnSpc>
                <a:spcPct val="114000"/>
              </a:lnSpc>
              <a:defRPr sz="1000" b="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Insert name, max. two lines, insert title in second level 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7" name="Picture Placeholder 4"/>
          <p:cNvSpPr>
            <a:spLocks noGrp="1"/>
          </p:cNvSpPr>
          <p:nvPr>
            <p:ph type="pic" sz="quarter" idx="23"/>
          </p:nvPr>
        </p:nvSpPr>
        <p:spPr>
          <a:xfrm>
            <a:off x="4498184" y="1043591"/>
            <a:ext cx="1523442" cy="1548000"/>
          </a:xfrm>
          <a:solidFill>
            <a:schemeClr val="bg1"/>
          </a:solidFill>
        </p:spPr>
        <p:txBody>
          <a:bodyPr/>
          <a:lstStyle>
            <a:lvl1pPr algn="ctr">
              <a:defRPr sz="1200">
                <a:solidFill>
                  <a:srgbClr val="646464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28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6224270" y="1043592"/>
            <a:ext cx="1495361" cy="1584325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b" anchorCtr="0"/>
          <a:lstStyle>
            <a:lvl1pPr>
              <a:lnSpc>
                <a:spcPct val="94000"/>
              </a:lnSpc>
              <a:defRPr sz="1300" b="1">
                <a:solidFill>
                  <a:schemeClr val="bg1"/>
                </a:solidFill>
              </a:defRPr>
            </a:lvl1pPr>
            <a:lvl2pPr>
              <a:lnSpc>
                <a:spcPct val="114000"/>
              </a:lnSpc>
              <a:defRPr sz="1000" b="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Insert name, max. two lines, insert title in second level 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0" name="Picture Placeholder 5"/>
          <p:cNvSpPr>
            <a:spLocks noGrp="1"/>
          </p:cNvSpPr>
          <p:nvPr>
            <p:ph type="pic" sz="quarter" idx="25"/>
          </p:nvPr>
        </p:nvSpPr>
        <p:spPr>
          <a:xfrm>
            <a:off x="4498184" y="2792828"/>
            <a:ext cx="1523442" cy="1548000"/>
          </a:xfrm>
          <a:solidFill>
            <a:schemeClr val="bg1"/>
          </a:solidFill>
        </p:spPr>
        <p:txBody>
          <a:bodyPr/>
          <a:lstStyle>
            <a:lvl1pPr algn="ctr">
              <a:defRPr sz="1200">
                <a:solidFill>
                  <a:srgbClr val="646464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31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6224270" y="2792829"/>
            <a:ext cx="1495361" cy="1584325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b" anchorCtr="0"/>
          <a:lstStyle>
            <a:lvl1pPr>
              <a:lnSpc>
                <a:spcPct val="94000"/>
              </a:lnSpc>
              <a:defRPr sz="1300" b="1">
                <a:solidFill>
                  <a:schemeClr val="bg1"/>
                </a:solidFill>
              </a:defRPr>
            </a:lvl1pPr>
            <a:lvl2pPr>
              <a:lnSpc>
                <a:spcPct val="114000"/>
              </a:lnSpc>
              <a:defRPr sz="1000" b="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Insert name, max. two lines, insert title in second level 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2" name="Picture Placeholder 6"/>
          <p:cNvSpPr>
            <a:spLocks noGrp="1"/>
          </p:cNvSpPr>
          <p:nvPr>
            <p:ph type="pic" sz="quarter" idx="27"/>
          </p:nvPr>
        </p:nvSpPr>
        <p:spPr>
          <a:xfrm>
            <a:off x="4498184" y="4542065"/>
            <a:ext cx="1523442" cy="1548000"/>
          </a:xfrm>
          <a:solidFill>
            <a:schemeClr val="bg1"/>
          </a:solidFill>
        </p:spPr>
        <p:txBody>
          <a:bodyPr/>
          <a:lstStyle>
            <a:lvl1pPr algn="ctr">
              <a:defRPr sz="1200">
                <a:solidFill>
                  <a:srgbClr val="646464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33" name="Text Placeholder 6"/>
          <p:cNvSpPr>
            <a:spLocks noGrp="1"/>
          </p:cNvSpPr>
          <p:nvPr>
            <p:ph type="body" sz="quarter" idx="28" hasCustomPrompt="1"/>
          </p:nvPr>
        </p:nvSpPr>
        <p:spPr>
          <a:xfrm>
            <a:off x="6224270" y="4542066"/>
            <a:ext cx="1495361" cy="1584325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b" anchorCtr="0"/>
          <a:lstStyle>
            <a:lvl1pPr>
              <a:lnSpc>
                <a:spcPct val="94000"/>
              </a:lnSpc>
              <a:defRPr sz="1300" b="1">
                <a:solidFill>
                  <a:schemeClr val="bg1"/>
                </a:solidFill>
              </a:defRPr>
            </a:lvl1pPr>
            <a:lvl2pPr>
              <a:lnSpc>
                <a:spcPct val="114000"/>
              </a:lnSpc>
              <a:defRPr sz="1000" b="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Insert name, max. two lines, insert title in second level 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4" name="Picture Placeholder 4"/>
          <p:cNvSpPr>
            <a:spLocks noGrp="1"/>
          </p:cNvSpPr>
          <p:nvPr>
            <p:ph type="pic" sz="quarter" idx="29"/>
          </p:nvPr>
        </p:nvSpPr>
        <p:spPr>
          <a:xfrm>
            <a:off x="7925417" y="1043591"/>
            <a:ext cx="1523442" cy="1548000"/>
          </a:xfrm>
          <a:solidFill>
            <a:schemeClr val="bg1"/>
          </a:solidFill>
        </p:spPr>
        <p:txBody>
          <a:bodyPr/>
          <a:lstStyle>
            <a:lvl1pPr algn="ctr">
              <a:defRPr sz="1200">
                <a:solidFill>
                  <a:srgbClr val="646464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35" name="Text Placeholder 4"/>
          <p:cNvSpPr>
            <a:spLocks noGrp="1"/>
          </p:cNvSpPr>
          <p:nvPr>
            <p:ph type="body" sz="quarter" idx="30" hasCustomPrompt="1"/>
          </p:nvPr>
        </p:nvSpPr>
        <p:spPr>
          <a:xfrm>
            <a:off x="9648361" y="1043592"/>
            <a:ext cx="1495361" cy="1584325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b" anchorCtr="0"/>
          <a:lstStyle>
            <a:lvl1pPr>
              <a:lnSpc>
                <a:spcPct val="94000"/>
              </a:lnSpc>
              <a:defRPr sz="1300" b="1">
                <a:solidFill>
                  <a:schemeClr val="bg1"/>
                </a:solidFill>
              </a:defRPr>
            </a:lvl1pPr>
            <a:lvl2pPr>
              <a:lnSpc>
                <a:spcPct val="114000"/>
              </a:lnSpc>
              <a:defRPr sz="1000" b="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Insert name, max. two lines, insert title in second level 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6" name="Picture Placeholder 5"/>
          <p:cNvSpPr>
            <a:spLocks noGrp="1"/>
          </p:cNvSpPr>
          <p:nvPr>
            <p:ph type="pic" sz="quarter" idx="31"/>
          </p:nvPr>
        </p:nvSpPr>
        <p:spPr>
          <a:xfrm>
            <a:off x="7925417" y="2792828"/>
            <a:ext cx="1523442" cy="1548000"/>
          </a:xfrm>
          <a:solidFill>
            <a:schemeClr val="bg1"/>
          </a:solidFill>
        </p:spPr>
        <p:txBody>
          <a:bodyPr/>
          <a:lstStyle>
            <a:lvl1pPr algn="ctr">
              <a:defRPr sz="1200">
                <a:solidFill>
                  <a:srgbClr val="646464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37" name="Text Placeholder 5"/>
          <p:cNvSpPr>
            <a:spLocks noGrp="1"/>
          </p:cNvSpPr>
          <p:nvPr>
            <p:ph type="body" sz="quarter" idx="32" hasCustomPrompt="1"/>
          </p:nvPr>
        </p:nvSpPr>
        <p:spPr>
          <a:xfrm>
            <a:off x="9648361" y="2792829"/>
            <a:ext cx="1495361" cy="1584325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b" anchorCtr="0"/>
          <a:lstStyle>
            <a:lvl1pPr>
              <a:lnSpc>
                <a:spcPct val="94000"/>
              </a:lnSpc>
              <a:defRPr sz="1300" b="1">
                <a:solidFill>
                  <a:schemeClr val="bg1"/>
                </a:solidFill>
              </a:defRPr>
            </a:lvl1pPr>
            <a:lvl2pPr>
              <a:lnSpc>
                <a:spcPct val="114000"/>
              </a:lnSpc>
              <a:defRPr sz="1000" b="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Insert name, max. two lines, insert title in second level 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9" name="Text Placeholder 6"/>
          <p:cNvSpPr>
            <a:spLocks noGrp="1"/>
          </p:cNvSpPr>
          <p:nvPr>
            <p:ph type="body" sz="quarter" idx="34" hasCustomPrompt="1"/>
          </p:nvPr>
        </p:nvSpPr>
        <p:spPr>
          <a:xfrm>
            <a:off x="9648361" y="4542066"/>
            <a:ext cx="1495361" cy="1584325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b" anchorCtr="0"/>
          <a:lstStyle>
            <a:lvl1pPr>
              <a:lnSpc>
                <a:spcPct val="94000"/>
              </a:lnSpc>
              <a:defRPr sz="1300" b="1">
                <a:solidFill>
                  <a:schemeClr val="bg1"/>
                </a:solidFill>
              </a:defRPr>
            </a:lvl1pPr>
            <a:lvl2pPr>
              <a:lnSpc>
                <a:spcPct val="114000"/>
              </a:lnSpc>
              <a:defRPr sz="1000" b="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Insert name, max. two lines, insert title in second level </a:t>
            </a:r>
          </a:p>
          <a:p>
            <a:pPr lvl="1"/>
            <a:r>
              <a:rPr lang="en-GB"/>
              <a:t>Second level</a:t>
            </a: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347" y="6443171"/>
            <a:ext cx="1352927" cy="123812"/>
          </a:xfrm>
          <a:prstGeom prst="rect">
            <a:avLst/>
          </a:prstGeom>
        </p:spPr>
      </p:pic>
      <p:sp>
        <p:nvSpPr>
          <p:cNvPr id="29" name="Text Box 12"/>
          <p:cNvSpPr txBox="1">
            <a:spLocks noChangeArrowheads="1"/>
          </p:cNvSpPr>
          <p:nvPr userDrawn="1"/>
        </p:nvSpPr>
        <p:spPr bwMode="auto">
          <a:xfrm>
            <a:off x="-1968896" y="1521929"/>
            <a:ext cx="1869037" cy="1564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spcAft>
                <a:spcPts val="600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Change the Footer text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1.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Choose 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Insert </a:t>
            </a:r>
            <a:b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</a:b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 the top menu 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2.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Click on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Header and Footer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3.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Write the desired text </a:t>
            </a:r>
            <a:b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</a:b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 the field 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Footer</a:t>
            </a:r>
            <a:endParaRPr lang="da-DK" altLang="da-DK" sz="1000" noProof="1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4. 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Click 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Apply to All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5. </a:t>
            </a:r>
            <a:r>
              <a:rPr lang="da-DK" altLang="da-DK" sz="1000" b="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Change</a:t>
            </a:r>
            <a:r>
              <a:rPr lang="da-DK" altLang="da-DK" sz="1000" b="0" baseline="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the text directly on the slide if you wish different texts</a:t>
            </a:r>
            <a:r>
              <a:rPr lang="da-DK" altLang="da-DK" sz="1000" b="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12496" y="6576"/>
            <a:ext cx="2489200" cy="1397000"/>
          </a:xfrm>
          <a:prstGeom prst="rect">
            <a:avLst/>
          </a:prstGeom>
        </p:spPr>
      </p:pic>
      <p:sp>
        <p:nvSpPr>
          <p:cNvPr id="38" name="AutoShape 4"/>
          <p:cNvSpPr>
            <a:spLocks/>
          </p:cNvSpPr>
          <p:nvPr userDrawn="1"/>
        </p:nvSpPr>
        <p:spPr bwMode="gray">
          <a:xfrm>
            <a:off x="-1968896" y="3275994"/>
            <a:ext cx="1872208" cy="3524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tabLst>
                <a:tab pos="1778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tabLst>
                <a:tab pos="1778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tabLst>
                <a:tab pos="1778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preformatted text</a:t>
            </a: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 2 different text levels </a:t>
            </a:r>
          </a:p>
          <a:p>
            <a:pPr marL="0" indent="0" algn="r" eaLnBrk="1" hangingPunct="1">
              <a:spcBef>
                <a:spcPct val="0"/>
              </a:spcBef>
              <a:buFontTx/>
              <a:buNone/>
              <a:defRPr/>
            </a:pP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Level = Name in bold</a:t>
            </a:r>
            <a:b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Level = Title</a:t>
            </a:r>
            <a:r>
              <a:rPr lang="da-DK" altLang="da-DK" sz="1000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regular smaller text</a:t>
            </a:r>
            <a:b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a-DK" altLang="da-DK" sz="1000" noProof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the </a:t>
            </a:r>
            <a:r>
              <a:rPr lang="en-GB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en-GB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key to </a:t>
            </a:r>
            <a:br>
              <a:rPr lang="en-GB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switch to level 2</a:t>
            </a: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endParaRPr lang="en-GB" altLang="da-DK" sz="1000" baseline="0" noProof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endParaRPr lang="en-GB" altLang="da-DK" sz="1000" baseline="0" noProof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background</a:t>
            </a:r>
            <a:r>
              <a:rPr lang="da-DK" sz="1000" b="1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colour</a:t>
            </a:r>
            <a:endParaRPr lang="da-DK" sz="1000" b="1" noProof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 eaLnBrk="1" hangingPunct="1">
              <a:spcBef>
                <a:spcPct val="0"/>
              </a:spcBef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 click,</a:t>
            </a:r>
            <a:r>
              <a:rPr lang="da-DK" altLang="da-DK" sz="1000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outside your slide</a:t>
            </a:r>
            <a:b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a-DK" altLang="da-DK" sz="200" noProof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 eaLnBrk="1" hangingPunct="1">
              <a:spcBef>
                <a:spcPct val="0"/>
              </a:spcBef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da-DK" altLang="da-DK" sz="1000" b="1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 Background</a:t>
            </a:r>
          </a:p>
          <a:p>
            <a:pPr marL="0" indent="0" algn="r" eaLnBrk="1" hangingPunct="1">
              <a:spcBef>
                <a:spcPct val="0"/>
              </a:spcBef>
              <a:buFontTx/>
              <a:buNone/>
              <a:defRPr/>
            </a:pPr>
            <a:br>
              <a:rPr lang="da-DK" altLang="da-DK" sz="2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da-DK" altLang="da-DK" sz="1000" b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Fill/Colour</a:t>
            </a:r>
            <a:r>
              <a:rPr lang="da-DK" altLang="da-DK" sz="1000" b="1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da-DK" sz="1000" b="0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find a LEGO Corporate colour from </a:t>
            </a:r>
            <a:r>
              <a:rPr lang="da-DK" altLang="da-DK" sz="1000" b="1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 Colours</a:t>
            </a:r>
          </a:p>
          <a:p>
            <a:pPr marL="0" indent="0" algn="r" eaLnBrk="1" hangingPunct="1">
              <a:spcBef>
                <a:spcPct val="0"/>
              </a:spcBef>
              <a:buFontTx/>
              <a:buNone/>
              <a:defRPr/>
            </a:pPr>
            <a:endParaRPr lang="da-DK" altLang="da-DK" sz="1000" b="1" baseline="0" noProof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en-GB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Remove placeholders</a:t>
            </a:r>
          </a:p>
          <a:p>
            <a:pPr algn="r"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en-GB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picture and text placeholders if you *don't need all. Move the girl *accordingly</a:t>
            </a:r>
            <a:endParaRPr lang="en-GB" altLang="da-DK" sz="1000" baseline="0" noProof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555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87538"/>
            <a:ext cx="5384800" cy="3702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3800" y="1887538"/>
            <a:ext cx="5384800" cy="3702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76541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s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042987" y="719137"/>
            <a:ext cx="3222625" cy="997679"/>
          </a:xfrm>
        </p:spPr>
        <p:txBody>
          <a:bodyPr tIns="72000"/>
          <a:lstStyle>
            <a:lvl1pPr>
              <a:lnSpc>
                <a:spcPct val="83000"/>
              </a:lnSpc>
              <a:defRPr sz="1400" b="1">
                <a:solidFill>
                  <a:srgbClr val="003A71"/>
                </a:solidFill>
                <a:latin typeface="+mj-lt"/>
              </a:defRPr>
            </a:lvl1pPr>
            <a:lvl2pPr>
              <a:spcBef>
                <a:spcPts val="500"/>
              </a:spcBef>
              <a:defRPr sz="1000" b="0">
                <a:solidFill>
                  <a:srgbClr val="646464"/>
                </a:solidFill>
              </a:defRPr>
            </a:lvl2pPr>
            <a:lvl3pPr>
              <a:defRPr sz="800" b="1">
                <a:solidFill>
                  <a:srgbClr val="646464"/>
                </a:solidFill>
              </a:defRPr>
            </a:lvl3pPr>
            <a:lvl4pPr>
              <a:spcBef>
                <a:spcPts val="0"/>
              </a:spcBef>
              <a:defRPr sz="1000">
                <a:solidFill>
                  <a:srgbClr val="646464"/>
                </a:solidFill>
              </a:defRPr>
            </a:lvl4pPr>
            <a:lvl5pPr>
              <a:spcBef>
                <a:spcPts val="0"/>
              </a:spcBef>
              <a:defRPr sz="1000">
                <a:solidFill>
                  <a:srgbClr val="646464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76"/>
          </p:nvPr>
        </p:nvSpPr>
        <p:spPr>
          <a:xfrm>
            <a:off x="1042988" y="1976083"/>
            <a:ext cx="3222625" cy="192441"/>
          </a:xfrm>
        </p:spPr>
        <p:txBody>
          <a:bodyPr tIns="0"/>
          <a:lstStyle>
            <a:lvl1pPr>
              <a:lnSpc>
                <a:spcPct val="100000"/>
              </a:lnSpc>
              <a:defRPr sz="800" b="1">
                <a:solidFill>
                  <a:srgbClr val="646464"/>
                </a:solidFill>
                <a:latin typeface="+mn-lt"/>
              </a:defRPr>
            </a:lvl1pPr>
            <a:lvl2pPr>
              <a:spcBef>
                <a:spcPts val="500"/>
              </a:spcBef>
              <a:defRPr sz="1000" b="0">
                <a:solidFill>
                  <a:srgbClr val="646464"/>
                </a:solidFill>
              </a:defRPr>
            </a:lvl2pPr>
            <a:lvl3pPr>
              <a:defRPr sz="800" b="1">
                <a:solidFill>
                  <a:srgbClr val="646464"/>
                </a:solidFill>
              </a:defRPr>
            </a:lvl3pPr>
            <a:lvl4pPr>
              <a:spcBef>
                <a:spcPts val="0"/>
              </a:spcBef>
              <a:defRPr sz="1000">
                <a:solidFill>
                  <a:srgbClr val="646464"/>
                </a:solidFill>
              </a:defRPr>
            </a:lvl4pPr>
            <a:lvl5pPr>
              <a:spcBef>
                <a:spcPts val="0"/>
              </a:spcBef>
              <a:defRPr sz="1000">
                <a:solidFill>
                  <a:srgbClr val="646464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7" name="Text Placeholder 4"/>
          <p:cNvSpPr>
            <a:spLocks noGrp="1"/>
          </p:cNvSpPr>
          <p:nvPr>
            <p:ph type="body" sz="quarter" idx="77"/>
          </p:nvPr>
        </p:nvSpPr>
        <p:spPr>
          <a:xfrm>
            <a:off x="1044000" y="2942960"/>
            <a:ext cx="3222625" cy="192441"/>
          </a:xfrm>
        </p:spPr>
        <p:txBody>
          <a:bodyPr tIns="0"/>
          <a:lstStyle>
            <a:lvl1pPr>
              <a:lnSpc>
                <a:spcPct val="100000"/>
              </a:lnSpc>
              <a:defRPr sz="800" b="1">
                <a:solidFill>
                  <a:srgbClr val="646464"/>
                </a:solidFill>
                <a:latin typeface="+mn-lt"/>
              </a:defRPr>
            </a:lvl1pPr>
            <a:lvl2pPr>
              <a:spcBef>
                <a:spcPts val="500"/>
              </a:spcBef>
              <a:defRPr sz="1000" b="0">
                <a:solidFill>
                  <a:srgbClr val="646464"/>
                </a:solidFill>
              </a:defRPr>
            </a:lvl2pPr>
            <a:lvl3pPr>
              <a:defRPr sz="800" b="1">
                <a:solidFill>
                  <a:srgbClr val="646464"/>
                </a:solidFill>
              </a:defRPr>
            </a:lvl3pPr>
            <a:lvl4pPr>
              <a:spcBef>
                <a:spcPts val="0"/>
              </a:spcBef>
              <a:defRPr sz="1000">
                <a:solidFill>
                  <a:srgbClr val="646464"/>
                </a:solidFill>
              </a:defRPr>
            </a:lvl4pPr>
            <a:lvl5pPr>
              <a:spcBef>
                <a:spcPts val="0"/>
              </a:spcBef>
              <a:defRPr sz="1000">
                <a:solidFill>
                  <a:srgbClr val="646464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4486275" y="719137"/>
            <a:ext cx="3222625" cy="997679"/>
          </a:xfrm>
        </p:spPr>
        <p:txBody>
          <a:bodyPr tIns="72000"/>
          <a:lstStyle>
            <a:lvl1pPr>
              <a:lnSpc>
                <a:spcPct val="83000"/>
              </a:lnSpc>
              <a:defRPr sz="1400" b="1">
                <a:solidFill>
                  <a:srgbClr val="003A71"/>
                </a:solidFill>
                <a:latin typeface="+mj-lt"/>
              </a:defRPr>
            </a:lvl1pPr>
            <a:lvl2pPr>
              <a:spcBef>
                <a:spcPts val="500"/>
              </a:spcBef>
              <a:defRPr sz="1000" b="0">
                <a:solidFill>
                  <a:srgbClr val="646464"/>
                </a:solidFill>
              </a:defRPr>
            </a:lvl2pPr>
            <a:lvl3pPr>
              <a:defRPr sz="800" b="1">
                <a:solidFill>
                  <a:srgbClr val="646464"/>
                </a:solidFill>
              </a:defRPr>
            </a:lvl3pPr>
            <a:lvl4pPr>
              <a:spcBef>
                <a:spcPts val="0"/>
              </a:spcBef>
              <a:defRPr sz="1000">
                <a:solidFill>
                  <a:srgbClr val="646464"/>
                </a:solidFill>
              </a:defRPr>
            </a:lvl4pPr>
            <a:lvl5pPr>
              <a:spcBef>
                <a:spcPts val="0"/>
              </a:spcBef>
              <a:defRPr sz="1000">
                <a:solidFill>
                  <a:srgbClr val="646464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8" name="Text Placeholder 6"/>
          <p:cNvSpPr>
            <a:spLocks noGrp="1"/>
          </p:cNvSpPr>
          <p:nvPr>
            <p:ph type="body" sz="quarter" idx="78"/>
          </p:nvPr>
        </p:nvSpPr>
        <p:spPr>
          <a:xfrm>
            <a:off x="4485600" y="1968661"/>
            <a:ext cx="3222625" cy="192441"/>
          </a:xfrm>
        </p:spPr>
        <p:txBody>
          <a:bodyPr tIns="0"/>
          <a:lstStyle>
            <a:lvl1pPr>
              <a:lnSpc>
                <a:spcPct val="100000"/>
              </a:lnSpc>
              <a:defRPr sz="800" b="1">
                <a:solidFill>
                  <a:srgbClr val="646464"/>
                </a:solidFill>
                <a:latin typeface="+mn-lt"/>
              </a:defRPr>
            </a:lvl1pPr>
            <a:lvl2pPr>
              <a:spcBef>
                <a:spcPts val="500"/>
              </a:spcBef>
              <a:defRPr sz="1000" b="0">
                <a:solidFill>
                  <a:srgbClr val="646464"/>
                </a:solidFill>
              </a:defRPr>
            </a:lvl2pPr>
            <a:lvl3pPr>
              <a:defRPr sz="800" b="1">
                <a:solidFill>
                  <a:srgbClr val="646464"/>
                </a:solidFill>
              </a:defRPr>
            </a:lvl3pPr>
            <a:lvl4pPr>
              <a:spcBef>
                <a:spcPts val="0"/>
              </a:spcBef>
              <a:defRPr sz="1000">
                <a:solidFill>
                  <a:srgbClr val="646464"/>
                </a:solidFill>
              </a:defRPr>
            </a:lvl4pPr>
            <a:lvl5pPr>
              <a:spcBef>
                <a:spcPts val="0"/>
              </a:spcBef>
              <a:defRPr sz="1000">
                <a:solidFill>
                  <a:srgbClr val="646464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9" name="Text Placeholder 7"/>
          <p:cNvSpPr>
            <a:spLocks noGrp="1"/>
          </p:cNvSpPr>
          <p:nvPr>
            <p:ph type="body" sz="quarter" idx="79"/>
          </p:nvPr>
        </p:nvSpPr>
        <p:spPr>
          <a:xfrm>
            <a:off x="4485600" y="2935538"/>
            <a:ext cx="3222625" cy="192441"/>
          </a:xfrm>
        </p:spPr>
        <p:txBody>
          <a:bodyPr tIns="0"/>
          <a:lstStyle>
            <a:lvl1pPr>
              <a:lnSpc>
                <a:spcPct val="100000"/>
              </a:lnSpc>
              <a:defRPr sz="800" b="1">
                <a:solidFill>
                  <a:srgbClr val="646464"/>
                </a:solidFill>
                <a:latin typeface="+mn-lt"/>
              </a:defRPr>
            </a:lvl1pPr>
            <a:lvl2pPr>
              <a:spcBef>
                <a:spcPts val="500"/>
              </a:spcBef>
              <a:defRPr sz="1000" b="0">
                <a:solidFill>
                  <a:srgbClr val="646464"/>
                </a:solidFill>
              </a:defRPr>
            </a:lvl2pPr>
            <a:lvl3pPr>
              <a:defRPr sz="800" b="1">
                <a:solidFill>
                  <a:srgbClr val="646464"/>
                </a:solidFill>
              </a:defRPr>
            </a:lvl3pPr>
            <a:lvl4pPr>
              <a:spcBef>
                <a:spcPts val="0"/>
              </a:spcBef>
              <a:defRPr sz="1000">
                <a:solidFill>
                  <a:srgbClr val="646464"/>
                </a:solidFill>
              </a:defRPr>
            </a:lvl4pPr>
            <a:lvl5pPr>
              <a:spcBef>
                <a:spcPts val="0"/>
              </a:spcBef>
              <a:defRPr sz="1000">
                <a:solidFill>
                  <a:srgbClr val="646464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7929563" y="719138"/>
            <a:ext cx="3222000" cy="997678"/>
          </a:xfrm>
        </p:spPr>
        <p:txBody>
          <a:bodyPr tIns="72000"/>
          <a:lstStyle>
            <a:lvl1pPr>
              <a:lnSpc>
                <a:spcPct val="83000"/>
              </a:lnSpc>
              <a:defRPr sz="1400" b="1">
                <a:solidFill>
                  <a:srgbClr val="003A71"/>
                </a:solidFill>
                <a:latin typeface="+mj-lt"/>
              </a:defRPr>
            </a:lvl1pPr>
            <a:lvl2pPr>
              <a:spcBef>
                <a:spcPts val="500"/>
              </a:spcBef>
              <a:defRPr sz="1000" b="0">
                <a:solidFill>
                  <a:srgbClr val="646464"/>
                </a:solidFill>
              </a:defRPr>
            </a:lvl2pPr>
            <a:lvl3pPr>
              <a:defRPr sz="800" b="1">
                <a:solidFill>
                  <a:srgbClr val="646464"/>
                </a:solidFill>
              </a:defRPr>
            </a:lvl3pPr>
            <a:lvl4pPr>
              <a:spcBef>
                <a:spcPts val="0"/>
              </a:spcBef>
              <a:defRPr sz="1000">
                <a:solidFill>
                  <a:srgbClr val="646464"/>
                </a:solidFill>
              </a:defRPr>
            </a:lvl4pPr>
            <a:lvl5pPr>
              <a:spcBef>
                <a:spcPts val="0"/>
              </a:spcBef>
              <a:defRPr sz="1000">
                <a:solidFill>
                  <a:srgbClr val="646464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9" name="Content Placeholder 6"/>
          <p:cNvSpPr>
            <a:spLocks noGrp="1"/>
          </p:cNvSpPr>
          <p:nvPr>
            <p:ph sz="quarter" idx="53" hasCustomPrompt="1"/>
          </p:nvPr>
        </p:nvSpPr>
        <p:spPr>
          <a:xfrm>
            <a:off x="1055440" y="2168525"/>
            <a:ext cx="787401" cy="323850"/>
          </a:xfrm>
        </p:spPr>
        <p:txBody>
          <a:bodyPr/>
          <a:lstStyle>
            <a:lvl1pPr>
              <a:defRPr sz="6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50" name="Content Placeholder 7"/>
          <p:cNvSpPr>
            <a:spLocks noGrp="1"/>
          </p:cNvSpPr>
          <p:nvPr>
            <p:ph sz="quarter" idx="54" hasCustomPrompt="1"/>
          </p:nvPr>
        </p:nvSpPr>
        <p:spPr>
          <a:xfrm>
            <a:off x="1969359" y="2176117"/>
            <a:ext cx="787401" cy="323850"/>
          </a:xfrm>
        </p:spPr>
        <p:txBody>
          <a:bodyPr/>
          <a:lstStyle>
            <a:lvl1pPr>
              <a:defRPr sz="6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52" name="Content Placeholder 9"/>
          <p:cNvSpPr>
            <a:spLocks noGrp="1"/>
          </p:cNvSpPr>
          <p:nvPr>
            <p:ph sz="quarter" idx="56" hasCustomPrompt="1"/>
          </p:nvPr>
        </p:nvSpPr>
        <p:spPr>
          <a:xfrm>
            <a:off x="1055440" y="2492375"/>
            <a:ext cx="787401" cy="323850"/>
          </a:xfrm>
        </p:spPr>
        <p:txBody>
          <a:bodyPr/>
          <a:lstStyle>
            <a:lvl1pPr>
              <a:defRPr sz="6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53" name="Content Placeholder 10"/>
          <p:cNvSpPr>
            <a:spLocks noGrp="1"/>
          </p:cNvSpPr>
          <p:nvPr>
            <p:ph sz="quarter" idx="57" hasCustomPrompt="1"/>
          </p:nvPr>
        </p:nvSpPr>
        <p:spPr>
          <a:xfrm>
            <a:off x="1969359" y="2499967"/>
            <a:ext cx="787401" cy="323850"/>
          </a:xfrm>
        </p:spPr>
        <p:txBody>
          <a:bodyPr/>
          <a:lstStyle>
            <a:lvl1pPr>
              <a:defRPr sz="6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55" name="Content Placeholder 12"/>
          <p:cNvSpPr>
            <a:spLocks noGrp="1"/>
          </p:cNvSpPr>
          <p:nvPr>
            <p:ph sz="quarter" idx="59" hasCustomPrompt="1"/>
          </p:nvPr>
        </p:nvSpPr>
        <p:spPr>
          <a:xfrm>
            <a:off x="1055440" y="3150680"/>
            <a:ext cx="787401" cy="323850"/>
          </a:xfrm>
        </p:spPr>
        <p:txBody>
          <a:bodyPr/>
          <a:lstStyle>
            <a:lvl1pPr>
              <a:defRPr sz="6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56" name="Content Placeholder 13"/>
          <p:cNvSpPr>
            <a:spLocks noGrp="1"/>
          </p:cNvSpPr>
          <p:nvPr>
            <p:ph sz="quarter" idx="60" hasCustomPrompt="1"/>
          </p:nvPr>
        </p:nvSpPr>
        <p:spPr>
          <a:xfrm>
            <a:off x="1969359" y="3158272"/>
            <a:ext cx="787401" cy="323850"/>
          </a:xfrm>
        </p:spPr>
        <p:txBody>
          <a:bodyPr/>
          <a:lstStyle>
            <a:lvl1pPr>
              <a:defRPr sz="6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14" name="Content Placeholder 20"/>
          <p:cNvSpPr>
            <a:spLocks noGrp="1"/>
          </p:cNvSpPr>
          <p:nvPr>
            <p:ph sz="quarter" idx="18" hasCustomPrompt="1"/>
          </p:nvPr>
        </p:nvSpPr>
        <p:spPr>
          <a:xfrm>
            <a:off x="4493280" y="2168525"/>
            <a:ext cx="701986" cy="323850"/>
          </a:xfrm>
        </p:spPr>
        <p:txBody>
          <a:bodyPr/>
          <a:lstStyle>
            <a:lvl1pPr>
              <a:defRPr sz="6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15" name="Content Placeholder 21"/>
          <p:cNvSpPr>
            <a:spLocks noGrp="1"/>
          </p:cNvSpPr>
          <p:nvPr>
            <p:ph sz="quarter" idx="19" hasCustomPrompt="1"/>
          </p:nvPr>
        </p:nvSpPr>
        <p:spPr>
          <a:xfrm>
            <a:off x="5308599" y="2168525"/>
            <a:ext cx="787401" cy="323850"/>
          </a:xfrm>
        </p:spPr>
        <p:txBody>
          <a:bodyPr/>
          <a:lstStyle>
            <a:lvl1pPr>
              <a:defRPr sz="6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16" name="Content Placeholder 22"/>
          <p:cNvSpPr>
            <a:spLocks noGrp="1"/>
          </p:cNvSpPr>
          <p:nvPr>
            <p:ph sz="quarter" idx="20" hasCustomPrompt="1"/>
          </p:nvPr>
        </p:nvSpPr>
        <p:spPr>
          <a:xfrm>
            <a:off x="6222518" y="2176117"/>
            <a:ext cx="787401" cy="323850"/>
          </a:xfrm>
        </p:spPr>
        <p:txBody>
          <a:bodyPr/>
          <a:lstStyle>
            <a:lvl1pPr>
              <a:defRPr sz="6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17" name="Content Placeholder 23"/>
          <p:cNvSpPr>
            <a:spLocks noGrp="1"/>
          </p:cNvSpPr>
          <p:nvPr>
            <p:ph sz="quarter" idx="21" hasCustomPrompt="1"/>
          </p:nvPr>
        </p:nvSpPr>
        <p:spPr>
          <a:xfrm>
            <a:off x="4493280" y="2492375"/>
            <a:ext cx="701986" cy="323850"/>
          </a:xfrm>
        </p:spPr>
        <p:txBody>
          <a:bodyPr/>
          <a:lstStyle>
            <a:lvl1pPr>
              <a:defRPr sz="6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18" name="Content Placeholder 24"/>
          <p:cNvSpPr>
            <a:spLocks noGrp="1"/>
          </p:cNvSpPr>
          <p:nvPr>
            <p:ph sz="quarter" idx="22" hasCustomPrompt="1"/>
          </p:nvPr>
        </p:nvSpPr>
        <p:spPr>
          <a:xfrm>
            <a:off x="5308599" y="2492375"/>
            <a:ext cx="787401" cy="323850"/>
          </a:xfrm>
        </p:spPr>
        <p:txBody>
          <a:bodyPr/>
          <a:lstStyle>
            <a:lvl1pPr>
              <a:defRPr sz="6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19" name="Content Placeholder 25"/>
          <p:cNvSpPr>
            <a:spLocks noGrp="1"/>
          </p:cNvSpPr>
          <p:nvPr>
            <p:ph sz="quarter" idx="23" hasCustomPrompt="1"/>
          </p:nvPr>
        </p:nvSpPr>
        <p:spPr>
          <a:xfrm>
            <a:off x="6222518" y="2499967"/>
            <a:ext cx="787401" cy="323850"/>
          </a:xfrm>
        </p:spPr>
        <p:txBody>
          <a:bodyPr/>
          <a:lstStyle>
            <a:lvl1pPr>
              <a:defRPr sz="6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20" name="Content Placeholder 26"/>
          <p:cNvSpPr>
            <a:spLocks noGrp="1"/>
          </p:cNvSpPr>
          <p:nvPr>
            <p:ph sz="quarter" idx="24" hasCustomPrompt="1"/>
          </p:nvPr>
        </p:nvSpPr>
        <p:spPr>
          <a:xfrm>
            <a:off x="4493280" y="3150680"/>
            <a:ext cx="701986" cy="323850"/>
          </a:xfrm>
        </p:spPr>
        <p:txBody>
          <a:bodyPr/>
          <a:lstStyle>
            <a:lvl1pPr>
              <a:defRPr sz="6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21" name="Content Placeholder 27"/>
          <p:cNvSpPr>
            <a:spLocks noGrp="1"/>
          </p:cNvSpPr>
          <p:nvPr>
            <p:ph sz="quarter" idx="25" hasCustomPrompt="1"/>
          </p:nvPr>
        </p:nvSpPr>
        <p:spPr>
          <a:xfrm>
            <a:off x="5308599" y="3150680"/>
            <a:ext cx="787401" cy="323850"/>
          </a:xfrm>
        </p:spPr>
        <p:txBody>
          <a:bodyPr/>
          <a:lstStyle>
            <a:lvl1pPr>
              <a:defRPr sz="6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22" name="Content Placeholder 28"/>
          <p:cNvSpPr>
            <a:spLocks noGrp="1"/>
          </p:cNvSpPr>
          <p:nvPr>
            <p:ph sz="quarter" idx="26" hasCustomPrompt="1"/>
          </p:nvPr>
        </p:nvSpPr>
        <p:spPr>
          <a:xfrm>
            <a:off x="6222518" y="3158272"/>
            <a:ext cx="787401" cy="323850"/>
          </a:xfrm>
        </p:spPr>
        <p:txBody>
          <a:bodyPr/>
          <a:lstStyle>
            <a:lvl1pPr>
              <a:defRPr sz="6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27" name="Content Placeholder 29"/>
          <p:cNvSpPr>
            <a:spLocks noGrp="1"/>
          </p:cNvSpPr>
          <p:nvPr>
            <p:ph sz="quarter" idx="31" hasCustomPrompt="1"/>
          </p:nvPr>
        </p:nvSpPr>
        <p:spPr>
          <a:xfrm>
            <a:off x="4497300" y="5292318"/>
            <a:ext cx="701986" cy="323850"/>
          </a:xfrm>
        </p:spPr>
        <p:txBody>
          <a:bodyPr/>
          <a:lstStyle>
            <a:lvl1pPr>
              <a:defRPr sz="6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28" name="Content Placeholder 30"/>
          <p:cNvSpPr>
            <a:spLocks noGrp="1"/>
          </p:cNvSpPr>
          <p:nvPr>
            <p:ph sz="quarter" idx="32" hasCustomPrompt="1"/>
          </p:nvPr>
        </p:nvSpPr>
        <p:spPr>
          <a:xfrm>
            <a:off x="5312619" y="5292318"/>
            <a:ext cx="787401" cy="323850"/>
          </a:xfrm>
        </p:spPr>
        <p:txBody>
          <a:bodyPr/>
          <a:lstStyle>
            <a:lvl1pPr>
              <a:defRPr sz="6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29" name="Content Placeholder 31"/>
          <p:cNvSpPr>
            <a:spLocks noGrp="1"/>
          </p:cNvSpPr>
          <p:nvPr>
            <p:ph sz="quarter" idx="33" hasCustomPrompt="1"/>
          </p:nvPr>
        </p:nvSpPr>
        <p:spPr>
          <a:xfrm>
            <a:off x="6226538" y="5299910"/>
            <a:ext cx="787401" cy="323850"/>
          </a:xfrm>
        </p:spPr>
        <p:txBody>
          <a:bodyPr/>
          <a:lstStyle>
            <a:lvl1pPr>
              <a:defRPr sz="6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30" name="Content Placeholder 32"/>
          <p:cNvSpPr>
            <a:spLocks noGrp="1"/>
          </p:cNvSpPr>
          <p:nvPr>
            <p:ph sz="quarter" idx="34" hasCustomPrompt="1"/>
          </p:nvPr>
        </p:nvSpPr>
        <p:spPr>
          <a:xfrm>
            <a:off x="4493280" y="5905870"/>
            <a:ext cx="701986" cy="323850"/>
          </a:xfrm>
        </p:spPr>
        <p:txBody>
          <a:bodyPr/>
          <a:lstStyle>
            <a:lvl1pPr>
              <a:defRPr sz="6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31" name="Content Placeholder 33"/>
          <p:cNvSpPr>
            <a:spLocks noGrp="1"/>
          </p:cNvSpPr>
          <p:nvPr>
            <p:ph sz="quarter" idx="35" hasCustomPrompt="1"/>
          </p:nvPr>
        </p:nvSpPr>
        <p:spPr>
          <a:xfrm>
            <a:off x="5308599" y="5905870"/>
            <a:ext cx="787401" cy="323850"/>
          </a:xfrm>
        </p:spPr>
        <p:txBody>
          <a:bodyPr/>
          <a:lstStyle>
            <a:lvl1pPr>
              <a:defRPr sz="6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32" name="Content Placeholder 34"/>
          <p:cNvSpPr>
            <a:spLocks noGrp="1"/>
          </p:cNvSpPr>
          <p:nvPr>
            <p:ph sz="quarter" idx="36" hasCustomPrompt="1"/>
          </p:nvPr>
        </p:nvSpPr>
        <p:spPr>
          <a:xfrm>
            <a:off x="6222518" y="5913462"/>
            <a:ext cx="787401" cy="323850"/>
          </a:xfrm>
        </p:spPr>
        <p:txBody>
          <a:bodyPr/>
          <a:lstStyle>
            <a:lvl1pPr>
              <a:defRPr sz="6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33" name="Content Placeholder 35"/>
          <p:cNvSpPr>
            <a:spLocks noGrp="1"/>
          </p:cNvSpPr>
          <p:nvPr>
            <p:ph sz="quarter" idx="37" hasCustomPrompt="1"/>
          </p:nvPr>
        </p:nvSpPr>
        <p:spPr>
          <a:xfrm>
            <a:off x="7930843" y="2168525"/>
            <a:ext cx="701986" cy="323850"/>
          </a:xfrm>
        </p:spPr>
        <p:txBody>
          <a:bodyPr/>
          <a:lstStyle>
            <a:lvl1pPr>
              <a:defRPr sz="6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34" name="Content Placeholder 36"/>
          <p:cNvSpPr>
            <a:spLocks noGrp="1"/>
          </p:cNvSpPr>
          <p:nvPr>
            <p:ph sz="quarter" idx="38" hasCustomPrompt="1"/>
          </p:nvPr>
        </p:nvSpPr>
        <p:spPr>
          <a:xfrm>
            <a:off x="8746162" y="2168525"/>
            <a:ext cx="787401" cy="323850"/>
          </a:xfrm>
        </p:spPr>
        <p:txBody>
          <a:bodyPr/>
          <a:lstStyle>
            <a:lvl1pPr>
              <a:defRPr sz="6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35" name="Content Placeholder 37"/>
          <p:cNvSpPr>
            <a:spLocks noGrp="1"/>
          </p:cNvSpPr>
          <p:nvPr>
            <p:ph sz="quarter" idx="39" hasCustomPrompt="1"/>
          </p:nvPr>
        </p:nvSpPr>
        <p:spPr>
          <a:xfrm>
            <a:off x="9660081" y="2176117"/>
            <a:ext cx="787401" cy="323850"/>
          </a:xfrm>
        </p:spPr>
        <p:txBody>
          <a:bodyPr/>
          <a:lstStyle>
            <a:lvl1pPr>
              <a:defRPr sz="6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45" name="Content Placeholder 38"/>
          <p:cNvSpPr>
            <a:spLocks noGrp="1"/>
          </p:cNvSpPr>
          <p:nvPr>
            <p:ph sz="quarter" idx="49" hasCustomPrompt="1"/>
          </p:nvPr>
        </p:nvSpPr>
        <p:spPr>
          <a:xfrm>
            <a:off x="7938883" y="2512594"/>
            <a:ext cx="701986" cy="323850"/>
          </a:xfrm>
        </p:spPr>
        <p:txBody>
          <a:bodyPr/>
          <a:lstStyle>
            <a:lvl1pPr>
              <a:defRPr sz="6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46" name="Content Placeholder 39"/>
          <p:cNvSpPr>
            <a:spLocks noGrp="1"/>
          </p:cNvSpPr>
          <p:nvPr>
            <p:ph sz="quarter" idx="50" hasCustomPrompt="1"/>
          </p:nvPr>
        </p:nvSpPr>
        <p:spPr>
          <a:xfrm>
            <a:off x="8754202" y="2512594"/>
            <a:ext cx="787401" cy="323850"/>
          </a:xfrm>
        </p:spPr>
        <p:txBody>
          <a:bodyPr/>
          <a:lstStyle>
            <a:lvl1pPr>
              <a:defRPr sz="6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47" name="Content Placeholder 40"/>
          <p:cNvSpPr>
            <a:spLocks noGrp="1"/>
          </p:cNvSpPr>
          <p:nvPr>
            <p:ph sz="quarter" idx="51" hasCustomPrompt="1"/>
          </p:nvPr>
        </p:nvSpPr>
        <p:spPr>
          <a:xfrm>
            <a:off x="9668121" y="2520186"/>
            <a:ext cx="787401" cy="323850"/>
          </a:xfrm>
        </p:spPr>
        <p:txBody>
          <a:bodyPr/>
          <a:lstStyle>
            <a:lvl1pPr>
              <a:defRPr sz="6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36" name="Content Placeholder 41"/>
          <p:cNvSpPr>
            <a:spLocks noGrp="1"/>
          </p:cNvSpPr>
          <p:nvPr>
            <p:ph sz="quarter" idx="40" hasCustomPrompt="1"/>
          </p:nvPr>
        </p:nvSpPr>
        <p:spPr>
          <a:xfrm>
            <a:off x="7942067" y="3158272"/>
            <a:ext cx="701986" cy="323850"/>
          </a:xfrm>
        </p:spPr>
        <p:txBody>
          <a:bodyPr/>
          <a:lstStyle>
            <a:lvl1pPr>
              <a:defRPr sz="6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37" name="Content Placeholder 42"/>
          <p:cNvSpPr>
            <a:spLocks noGrp="1"/>
          </p:cNvSpPr>
          <p:nvPr>
            <p:ph sz="quarter" idx="41" hasCustomPrompt="1"/>
          </p:nvPr>
        </p:nvSpPr>
        <p:spPr>
          <a:xfrm>
            <a:off x="8757386" y="3158272"/>
            <a:ext cx="787401" cy="323850"/>
          </a:xfrm>
        </p:spPr>
        <p:txBody>
          <a:bodyPr/>
          <a:lstStyle>
            <a:lvl1pPr>
              <a:defRPr sz="6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38" name="Content Placeholder 43"/>
          <p:cNvSpPr>
            <a:spLocks noGrp="1"/>
          </p:cNvSpPr>
          <p:nvPr>
            <p:ph sz="quarter" idx="42" hasCustomPrompt="1"/>
          </p:nvPr>
        </p:nvSpPr>
        <p:spPr>
          <a:xfrm>
            <a:off x="9671305" y="3165864"/>
            <a:ext cx="787401" cy="323850"/>
          </a:xfrm>
        </p:spPr>
        <p:txBody>
          <a:bodyPr/>
          <a:lstStyle>
            <a:lvl1pPr>
              <a:defRPr sz="6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39" name="Content Placeholder 44"/>
          <p:cNvSpPr>
            <a:spLocks noGrp="1"/>
          </p:cNvSpPr>
          <p:nvPr>
            <p:ph sz="quarter" idx="43" hasCustomPrompt="1"/>
          </p:nvPr>
        </p:nvSpPr>
        <p:spPr>
          <a:xfrm>
            <a:off x="7938883" y="5292318"/>
            <a:ext cx="701986" cy="323850"/>
          </a:xfrm>
        </p:spPr>
        <p:txBody>
          <a:bodyPr/>
          <a:lstStyle>
            <a:lvl1pPr>
              <a:defRPr sz="6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40" name="Content Placeholder 45"/>
          <p:cNvSpPr>
            <a:spLocks noGrp="1"/>
          </p:cNvSpPr>
          <p:nvPr>
            <p:ph sz="quarter" idx="44" hasCustomPrompt="1"/>
          </p:nvPr>
        </p:nvSpPr>
        <p:spPr>
          <a:xfrm>
            <a:off x="8754202" y="5292318"/>
            <a:ext cx="787401" cy="323850"/>
          </a:xfrm>
        </p:spPr>
        <p:txBody>
          <a:bodyPr/>
          <a:lstStyle>
            <a:lvl1pPr>
              <a:defRPr sz="6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41" name="Content Placeholder 46"/>
          <p:cNvSpPr>
            <a:spLocks noGrp="1"/>
          </p:cNvSpPr>
          <p:nvPr>
            <p:ph sz="quarter" idx="45" hasCustomPrompt="1"/>
          </p:nvPr>
        </p:nvSpPr>
        <p:spPr>
          <a:xfrm>
            <a:off x="9668121" y="5292318"/>
            <a:ext cx="787401" cy="323850"/>
          </a:xfrm>
        </p:spPr>
        <p:txBody>
          <a:bodyPr/>
          <a:lstStyle>
            <a:lvl1pPr>
              <a:defRPr sz="6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42" name="Content Placeholder 47"/>
          <p:cNvSpPr>
            <a:spLocks noGrp="1"/>
          </p:cNvSpPr>
          <p:nvPr>
            <p:ph sz="quarter" idx="46" hasCustomPrompt="1"/>
          </p:nvPr>
        </p:nvSpPr>
        <p:spPr>
          <a:xfrm>
            <a:off x="7930843" y="5905870"/>
            <a:ext cx="701986" cy="323850"/>
          </a:xfrm>
        </p:spPr>
        <p:txBody>
          <a:bodyPr/>
          <a:lstStyle>
            <a:lvl1pPr>
              <a:defRPr sz="6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43" name="Content Placeholder 48"/>
          <p:cNvSpPr>
            <a:spLocks noGrp="1"/>
          </p:cNvSpPr>
          <p:nvPr>
            <p:ph sz="quarter" idx="47" hasCustomPrompt="1"/>
          </p:nvPr>
        </p:nvSpPr>
        <p:spPr>
          <a:xfrm>
            <a:off x="8746162" y="5905870"/>
            <a:ext cx="787401" cy="323850"/>
          </a:xfrm>
        </p:spPr>
        <p:txBody>
          <a:bodyPr/>
          <a:lstStyle>
            <a:lvl1pPr>
              <a:defRPr sz="6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44" name="Content Placeholder 49"/>
          <p:cNvSpPr>
            <a:spLocks noGrp="1"/>
          </p:cNvSpPr>
          <p:nvPr>
            <p:ph sz="quarter" idx="48" hasCustomPrompt="1"/>
          </p:nvPr>
        </p:nvSpPr>
        <p:spPr>
          <a:xfrm>
            <a:off x="9660081" y="5913462"/>
            <a:ext cx="787401" cy="323850"/>
          </a:xfrm>
        </p:spPr>
        <p:txBody>
          <a:bodyPr/>
          <a:lstStyle>
            <a:lvl1pPr>
              <a:defRPr sz="6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80" name="Text Placeholder 5"/>
          <p:cNvSpPr>
            <a:spLocks noGrp="1"/>
          </p:cNvSpPr>
          <p:nvPr>
            <p:ph type="body" sz="quarter" idx="80"/>
          </p:nvPr>
        </p:nvSpPr>
        <p:spPr>
          <a:xfrm>
            <a:off x="4486275" y="3586659"/>
            <a:ext cx="3222625" cy="1313658"/>
          </a:xfrm>
        </p:spPr>
        <p:txBody>
          <a:bodyPr tIns="360000"/>
          <a:lstStyle>
            <a:lvl1pPr>
              <a:lnSpc>
                <a:spcPct val="83000"/>
              </a:lnSpc>
              <a:defRPr sz="1400" b="1">
                <a:solidFill>
                  <a:srgbClr val="003A71"/>
                </a:solidFill>
                <a:latin typeface="+mj-lt"/>
              </a:defRPr>
            </a:lvl1pPr>
            <a:lvl2pPr>
              <a:spcBef>
                <a:spcPts val="500"/>
              </a:spcBef>
              <a:defRPr sz="1000" b="0">
                <a:solidFill>
                  <a:srgbClr val="646464"/>
                </a:solidFill>
              </a:defRPr>
            </a:lvl2pPr>
            <a:lvl3pPr>
              <a:defRPr sz="800" b="1">
                <a:solidFill>
                  <a:srgbClr val="646464"/>
                </a:solidFill>
              </a:defRPr>
            </a:lvl3pPr>
            <a:lvl4pPr>
              <a:spcBef>
                <a:spcPts val="0"/>
              </a:spcBef>
              <a:defRPr sz="1000">
                <a:solidFill>
                  <a:srgbClr val="646464"/>
                </a:solidFill>
              </a:defRPr>
            </a:lvl4pPr>
            <a:lvl5pPr>
              <a:spcBef>
                <a:spcPts val="0"/>
              </a:spcBef>
              <a:defRPr sz="1000">
                <a:solidFill>
                  <a:srgbClr val="646464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1" name="Text Placeholder 6"/>
          <p:cNvSpPr>
            <a:spLocks noGrp="1"/>
          </p:cNvSpPr>
          <p:nvPr>
            <p:ph type="body" sz="quarter" idx="81"/>
          </p:nvPr>
        </p:nvSpPr>
        <p:spPr>
          <a:xfrm>
            <a:off x="4486275" y="5099877"/>
            <a:ext cx="3222625" cy="192441"/>
          </a:xfrm>
        </p:spPr>
        <p:txBody>
          <a:bodyPr tIns="0"/>
          <a:lstStyle>
            <a:lvl1pPr>
              <a:lnSpc>
                <a:spcPct val="100000"/>
              </a:lnSpc>
              <a:defRPr sz="800" b="1">
                <a:solidFill>
                  <a:srgbClr val="646464"/>
                </a:solidFill>
                <a:latin typeface="+mn-lt"/>
              </a:defRPr>
            </a:lvl1pPr>
            <a:lvl2pPr>
              <a:spcBef>
                <a:spcPts val="500"/>
              </a:spcBef>
              <a:defRPr sz="1000" b="0">
                <a:solidFill>
                  <a:srgbClr val="646464"/>
                </a:solidFill>
              </a:defRPr>
            </a:lvl2pPr>
            <a:lvl3pPr>
              <a:defRPr sz="800" b="1">
                <a:solidFill>
                  <a:srgbClr val="646464"/>
                </a:solidFill>
              </a:defRPr>
            </a:lvl3pPr>
            <a:lvl4pPr>
              <a:spcBef>
                <a:spcPts val="0"/>
              </a:spcBef>
              <a:defRPr sz="1000">
                <a:solidFill>
                  <a:srgbClr val="646464"/>
                </a:solidFill>
              </a:defRPr>
            </a:lvl4pPr>
            <a:lvl5pPr>
              <a:spcBef>
                <a:spcPts val="0"/>
              </a:spcBef>
              <a:defRPr sz="1000">
                <a:solidFill>
                  <a:srgbClr val="646464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2" name="Text Placeholder 7"/>
          <p:cNvSpPr>
            <a:spLocks noGrp="1"/>
          </p:cNvSpPr>
          <p:nvPr>
            <p:ph type="body" sz="quarter" idx="82"/>
          </p:nvPr>
        </p:nvSpPr>
        <p:spPr>
          <a:xfrm>
            <a:off x="4486275" y="5702707"/>
            <a:ext cx="3222625" cy="192441"/>
          </a:xfrm>
        </p:spPr>
        <p:txBody>
          <a:bodyPr tIns="0"/>
          <a:lstStyle>
            <a:lvl1pPr>
              <a:lnSpc>
                <a:spcPct val="100000"/>
              </a:lnSpc>
              <a:defRPr sz="800" b="1">
                <a:solidFill>
                  <a:srgbClr val="646464"/>
                </a:solidFill>
                <a:latin typeface="+mn-lt"/>
              </a:defRPr>
            </a:lvl1pPr>
            <a:lvl2pPr>
              <a:spcBef>
                <a:spcPts val="500"/>
              </a:spcBef>
              <a:defRPr sz="1000" b="0">
                <a:solidFill>
                  <a:srgbClr val="646464"/>
                </a:solidFill>
              </a:defRPr>
            </a:lvl2pPr>
            <a:lvl3pPr>
              <a:defRPr sz="800" b="1">
                <a:solidFill>
                  <a:srgbClr val="646464"/>
                </a:solidFill>
              </a:defRPr>
            </a:lvl3pPr>
            <a:lvl4pPr>
              <a:spcBef>
                <a:spcPts val="0"/>
              </a:spcBef>
              <a:defRPr sz="1000">
                <a:solidFill>
                  <a:srgbClr val="646464"/>
                </a:solidFill>
              </a:defRPr>
            </a:lvl4pPr>
            <a:lvl5pPr>
              <a:spcBef>
                <a:spcPts val="0"/>
              </a:spcBef>
              <a:defRPr sz="1000">
                <a:solidFill>
                  <a:srgbClr val="646464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9" name="Text Placeholder 6"/>
          <p:cNvSpPr>
            <a:spLocks noGrp="1"/>
          </p:cNvSpPr>
          <p:nvPr>
            <p:ph type="body" sz="quarter" idx="86"/>
          </p:nvPr>
        </p:nvSpPr>
        <p:spPr>
          <a:xfrm>
            <a:off x="7935892" y="1982239"/>
            <a:ext cx="3222625" cy="192441"/>
          </a:xfrm>
        </p:spPr>
        <p:txBody>
          <a:bodyPr tIns="0"/>
          <a:lstStyle>
            <a:lvl1pPr>
              <a:lnSpc>
                <a:spcPct val="100000"/>
              </a:lnSpc>
              <a:defRPr sz="800" b="1">
                <a:solidFill>
                  <a:srgbClr val="646464"/>
                </a:solidFill>
                <a:latin typeface="+mn-lt"/>
              </a:defRPr>
            </a:lvl1pPr>
            <a:lvl2pPr>
              <a:spcBef>
                <a:spcPts val="500"/>
              </a:spcBef>
              <a:defRPr sz="1000" b="0">
                <a:solidFill>
                  <a:srgbClr val="646464"/>
                </a:solidFill>
              </a:defRPr>
            </a:lvl2pPr>
            <a:lvl3pPr>
              <a:defRPr sz="800" b="1">
                <a:solidFill>
                  <a:srgbClr val="646464"/>
                </a:solidFill>
              </a:defRPr>
            </a:lvl3pPr>
            <a:lvl4pPr>
              <a:spcBef>
                <a:spcPts val="0"/>
              </a:spcBef>
              <a:defRPr sz="1000">
                <a:solidFill>
                  <a:srgbClr val="646464"/>
                </a:solidFill>
              </a:defRPr>
            </a:lvl4pPr>
            <a:lvl5pPr>
              <a:spcBef>
                <a:spcPts val="0"/>
              </a:spcBef>
              <a:defRPr sz="1000">
                <a:solidFill>
                  <a:srgbClr val="646464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" name="Text Placeholder 7"/>
          <p:cNvSpPr>
            <a:spLocks noGrp="1"/>
          </p:cNvSpPr>
          <p:nvPr>
            <p:ph type="body" sz="quarter" idx="87"/>
          </p:nvPr>
        </p:nvSpPr>
        <p:spPr>
          <a:xfrm>
            <a:off x="7935892" y="2949116"/>
            <a:ext cx="3222625" cy="192441"/>
          </a:xfrm>
        </p:spPr>
        <p:txBody>
          <a:bodyPr tIns="0"/>
          <a:lstStyle>
            <a:lvl1pPr>
              <a:lnSpc>
                <a:spcPct val="100000"/>
              </a:lnSpc>
              <a:defRPr sz="800" b="1">
                <a:solidFill>
                  <a:srgbClr val="646464"/>
                </a:solidFill>
                <a:latin typeface="+mn-lt"/>
              </a:defRPr>
            </a:lvl1pPr>
            <a:lvl2pPr>
              <a:spcBef>
                <a:spcPts val="500"/>
              </a:spcBef>
              <a:defRPr sz="1000" b="0">
                <a:solidFill>
                  <a:srgbClr val="646464"/>
                </a:solidFill>
              </a:defRPr>
            </a:lvl2pPr>
            <a:lvl3pPr>
              <a:defRPr sz="800" b="1">
                <a:solidFill>
                  <a:srgbClr val="646464"/>
                </a:solidFill>
              </a:defRPr>
            </a:lvl3pPr>
            <a:lvl4pPr>
              <a:spcBef>
                <a:spcPts val="0"/>
              </a:spcBef>
              <a:defRPr sz="1000">
                <a:solidFill>
                  <a:srgbClr val="646464"/>
                </a:solidFill>
              </a:defRPr>
            </a:lvl4pPr>
            <a:lvl5pPr>
              <a:spcBef>
                <a:spcPts val="0"/>
              </a:spcBef>
              <a:defRPr sz="1000">
                <a:solidFill>
                  <a:srgbClr val="646464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1" name="Text Placeholder 5"/>
          <p:cNvSpPr>
            <a:spLocks noGrp="1"/>
          </p:cNvSpPr>
          <p:nvPr>
            <p:ph type="body" sz="quarter" idx="88"/>
          </p:nvPr>
        </p:nvSpPr>
        <p:spPr>
          <a:xfrm>
            <a:off x="7936567" y="3600237"/>
            <a:ext cx="3222625" cy="1313658"/>
          </a:xfrm>
        </p:spPr>
        <p:txBody>
          <a:bodyPr tIns="360000"/>
          <a:lstStyle>
            <a:lvl1pPr>
              <a:lnSpc>
                <a:spcPct val="83000"/>
              </a:lnSpc>
              <a:defRPr sz="1400" b="1">
                <a:solidFill>
                  <a:srgbClr val="003A71"/>
                </a:solidFill>
                <a:latin typeface="+mj-lt"/>
              </a:defRPr>
            </a:lvl1pPr>
            <a:lvl2pPr>
              <a:spcBef>
                <a:spcPts val="500"/>
              </a:spcBef>
              <a:defRPr sz="1000" b="0">
                <a:solidFill>
                  <a:srgbClr val="646464"/>
                </a:solidFill>
              </a:defRPr>
            </a:lvl2pPr>
            <a:lvl3pPr>
              <a:defRPr sz="800" b="1">
                <a:solidFill>
                  <a:srgbClr val="646464"/>
                </a:solidFill>
              </a:defRPr>
            </a:lvl3pPr>
            <a:lvl4pPr>
              <a:spcBef>
                <a:spcPts val="0"/>
              </a:spcBef>
              <a:defRPr sz="1000">
                <a:solidFill>
                  <a:srgbClr val="646464"/>
                </a:solidFill>
              </a:defRPr>
            </a:lvl4pPr>
            <a:lvl5pPr>
              <a:spcBef>
                <a:spcPts val="0"/>
              </a:spcBef>
              <a:defRPr sz="1000">
                <a:solidFill>
                  <a:srgbClr val="646464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2" name="Text Placeholder 6"/>
          <p:cNvSpPr>
            <a:spLocks noGrp="1"/>
          </p:cNvSpPr>
          <p:nvPr>
            <p:ph type="body" sz="quarter" idx="89"/>
          </p:nvPr>
        </p:nvSpPr>
        <p:spPr>
          <a:xfrm>
            <a:off x="7936567" y="5113455"/>
            <a:ext cx="3222625" cy="192441"/>
          </a:xfrm>
        </p:spPr>
        <p:txBody>
          <a:bodyPr tIns="0"/>
          <a:lstStyle>
            <a:lvl1pPr>
              <a:lnSpc>
                <a:spcPct val="100000"/>
              </a:lnSpc>
              <a:defRPr sz="800" b="1">
                <a:solidFill>
                  <a:srgbClr val="646464"/>
                </a:solidFill>
                <a:latin typeface="+mn-lt"/>
              </a:defRPr>
            </a:lvl1pPr>
            <a:lvl2pPr>
              <a:spcBef>
                <a:spcPts val="500"/>
              </a:spcBef>
              <a:defRPr sz="1000" b="0">
                <a:solidFill>
                  <a:srgbClr val="646464"/>
                </a:solidFill>
              </a:defRPr>
            </a:lvl2pPr>
            <a:lvl3pPr>
              <a:defRPr sz="800" b="1">
                <a:solidFill>
                  <a:srgbClr val="646464"/>
                </a:solidFill>
              </a:defRPr>
            </a:lvl3pPr>
            <a:lvl4pPr>
              <a:spcBef>
                <a:spcPts val="0"/>
              </a:spcBef>
              <a:defRPr sz="1000">
                <a:solidFill>
                  <a:srgbClr val="646464"/>
                </a:solidFill>
              </a:defRPr>
            </a:lvl4pPr>
            <a:lvl5pPr>
              <a:spcBef>
                <a:spcPts val="0"/>
              </a:spcBef>
              <a:defRPr sz="1000">
                <a:solidFill>
                  <a:srgbClr val="646464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" name="Text Placeholder 7"/>
          <p:cNvSpPr>
            <a:spLocks noGrp="1"/>
          </p:cNvSpPr>
          <p:nvPr>
            <p:ph type="body" sz="quarter" idx="90"/>
          </p:nvPr>
        </p:nvSpPr>
        <p:spPr>
          <a:xfrm>
            <a:off x="7936567" y="5716285"/>
            <a:ext cx="3222625" cy="192441"/>
          </a:xfrm>
        </p:spPr>
        <p:txBody>
          <a:bodyPr tIns="0"/>
          <a:lstStyle>
            <a:lvl1pPr>
              <a:lnSpc>
                <a:spcPct val="100000"/>
              </a:lnSpc>
              <a:defRPr sz="800" b="1">
                <a:solidFill>
                  <a:srgbClr val="646464"/>
                </a:solidFill>
                <a:latin typeface="+mn-lt"/>
              </a:defRPr>
            </a:lvl1pPr>
            <a:lvl2pPr>
              <a:spcBef>
                <a:spcPts val="500"/>
              </a:spcBef>
              <a:defRPr sz="1000" b="0">
                <a:solidFill>
                  <a:srgbClr val="646464"/>
                </a:solidFill>
              </a:defRPr>
            </a:lvl2pPr>
            <a:lvl3pPr>
              <a:defRPr sz="800" b="1">
                <a:solidFill>
                  <a:srgbClr val="646464"/>
                </a:solidFill>
              </a:defRPr>
            </a:lvl3pPr>
            <a:lvl4pPr>
              <a:spcBef>
                <a:spcPts val="0"/>
              </a:spcBef>
              <a:defRPr sz="1000">
                <a:solidFill>
                  <a:srgbClr val="646464"/>
                </a:solidFill>
              </a:defRPr>
            </a:lvl4pPr>
            <a:lvl5pPr>
              <a:spcBef>
                <a:spcPts val="0"/>
              </a:spcBef>
              <a:defRPr sz="1000">
                <a:solidFill>
                  <a:srgbClr val="646464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5" name="Date Placeholder 94"/>
          <p:cNvSpPr>
            <a:spLocks noGrp="1"/>
          </p:cNvSpPr>
          <p:nvPr>
            <p:ph type="dt" sz="half" idx="91"/>
          </p:nvPr>
        </p:nvSpPr>
        <p:spPr/>
        <p:txBody>
          <a:bodyPr/>
          <a:lstStyle>
            <a:lvl1pPr>
              <a:defRPr>
                <a:solidFill>
                  <a:srgbClr val="646464"/>
                </a:solidFill>
              </a:defRPr>
            </a:lvl1pPr>
          </a:lstStyle>
          <a:p>
            <a:fld id="{9D00621A-AC52-4483-94ED-740F4A2E685A}" type="datetime1">
              <a:rPr lang="en-GB" smtClean="0"/>
              <a:t>14/05/2024</a:t>
            </a:fld>
            <a:endParaRPr lang="en-GB"/>
          </a:p>
        </p:txBody>
      </p:sp>
      <p:sp>
        <p:nvSpPr>
          <p:cNvPr id="96" name="Footer Placeholder 95"/>
          <p:cNvSpPr>
            <a:spLocks noGrp="1"/>
          </p:cNvSpPr>
          <p:nvPr>
            <p:ph type="ftr" sz="quarter" idx="92"/>
          </p:nvPr>
        </p:nvSpPr>
        <p:spPr/>
        <p:txBody>
          <a:bodyPr/>
          <a:lstStyle>
            <a:lvl1pPr>
              <a:defRPr>
                <a:solidFill>
                  <a:srgbClr val="646464"/>
                </a:solidFill>
              </a:defRPr>
            </a:lvl1pPr>
          </a:lstStyle>
          <a:p>
            <a:r>
              <a:rPr lang="en-GB"/>
              <a:t>Running header</a:t>
            </a:r>
          </a:p>
        </p:txBody>
      </p:sp>
      <p:sp>
        <p:nvSpPr>
          <p:cNvPr id="97" name="Slide Number Placeholder 96"/>
          <p:cNvSpPr>
            <a:spLocks noGrp="1"/>
          </p:cNvSpPr>
          <p:nvPr>
            <p:ph type="sldNum" sz="quarter" idx="93"/>
          </p:nvPr>
        </p:nvSpPr>
        <p:spPr/>
        <p:txBody>
          <a:bodyPr/>
          <a:lstStyle>
            <a:lvl1pPr>
              <a:defRPr>
                <a:solidFill>
                  <a:srgbClr val="646464"/>
                </a:solidFill>
              </a:defRPr>
            </a:lvl1pPr>
          </a:lstStyle>
          <a:p>
            <a:r>
              <a:rPr lang="en-GB"/>
              <a:t>Page </a:t>
            </a:r>
            <a:fld id="{45D37B1E-C366-494F-A587-962AD9AABC8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3" name="Text Box 12"/>
          <p:cNvSpPr txBox="1">
            <a:spLocks noChangeArrowheads="1"/>
          </p:cNvSpPr>
          <p:nvPr userDrawn="1"/>
        </p:nvSpPr>
        <p:spPr bwMode="auto">
          <a:xfrm>
            <a:off x="-1968896" y="1521929"/>
            <a:ext cx="1869037" cy="1564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spcAft>
                <a:spcPts val="600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Change the Footer text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1.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Choose 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Insert </a:t>
            </a:r>
            <a:b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</a:b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 the top menu 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2.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Click on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Header and Footer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3.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Write the desired text </a:t>
            </a:r>
            <a:b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</a:b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 the field 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Footer</a:t>
            </a:r>
            <a:endParaRPr lang="da-DK" altLang="da-DK" sz="1000" noProof="1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4. 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Click 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Apply to All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5. </a:t>
            </a:r>
            <a:r>
              <a:rPr lang="da-DK" altLang="da-DK" sz="1000" b="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Change</a:t>
            </a:r>
            <a:r>
              <a:rPr lang="da-DK" altLang="da-DK" sz="1000" b="0" baseline="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the text directly on the slide if you wish different texts</a:t>
            </a:r>
            <a:r>
              <a:rPr lang="da-DK" altLang="da-DK" sz="1000" b="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</a:p>
        </p:txBody>
      </p:sp>
      <p:sp>
        <p:nvSpPr>
          <p:cNvPr id="84" name="AutoShape 4"/>
          <p:cNvSpPr>
            <a:spLocks/>
          </p:cNvSpPr>
          <p:nvPr userDrawn="1"/>
        </p:nvSpPr>
        <p:spPr bwMode="gray">
          <a:xfrm>
            <a:off x="-1936232" y="3275994"/>
            <a:ext cx="1839544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tabLst>
                <a:tab pos="1778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tabLst>
                <a:tab pos="1778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tabLst>
                <a:tab pos="1778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lang="en-GB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Remove placeholders</a:t>
            </a:r>
            <a:endParaRPr lang="en-GB" altLang="da-DK" sz="1000" noProof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feel</a:t>
            </a:r>
            <a:r>
              <a:rPr lang="en-GB" altLang="da-DK" sz="1000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free to delete/resize placeholders </a:t>
            </a:r>
            <a:br>
              <a:rPr lang="en-GB" altLang="da-DK" sz="1000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1000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suit your needs</a:t>
            </a:r>
            <a:endParaRPr lang="en-GB" altLang="da-DK" sz="1000" noProof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Content Placeholder 7"/>
          <p:cNvSpPr>
            <a:spLocks noGrp="1"/>
          </p:cNvSpPr>
          <p:nvPr>
            <p:ph sz="quarter" idx="94" hasCustomPrompt="1"/>
          </p:nvPr>
        </p:nvSpPr>
        <p:spPr>
          <a:xfrm>
            <a:off x="2877806" y="2183780"/>
            <a:ext cx="787401" cy="323850"/>
          </a:xfrm>
        </p:spPr>
        <p:txBody>
          <a:bodyPr/>
          <a:lstStyle>
            <a:lvl1pPr>
              <a:defRPr sz="6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100" name="Content Placeholder 10"/>
          <p:cNvSpPr>
            <a:spLocks noGrp="1"/>
          </p:cNvSpPr>
          <p:nvPr>
            <p:ph sz="quarter" idx="95" hasCustomPrompt="1"/>
          </p:nvPr>
        </p:nvSpPr>
        <p:spPr>
          <a:xfrm>
            <a:off x="2877806" y="2507630"/>
            <a:ext cx="787401" cy="323850"/>
          </a:xfrm>
        </p:spPr>
        <p:txBody>
          <a:bodyPr/>
          <a:lstStyle>
            <a:lvl1pPr>
              <a:defRPr sz="6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101" name="Content Placeholder 13"/>
          <p:cNvSpPr>
            <a:spLocks noGrp="1"/>
          </p:cNvSpPr>
          <p:nvPr>
            <p:ph sz="quarter" idx="96" hasCustomPrompt="1"/>
          </p:nvPr>
        </p:nvSpPr>
        <p:spPr>
          <a:xfrm>
            <a:off x="2877806" y="3165935"/>
            <a:ext cx="787401" cy="323850"/>
          </a:xfrm>
        </p:spPr>
        <p:txBody>
          <a:bodyPr/>
          <a:lstStyle>
            <a:lvl1pPr>
              <a:defRPr sz="600"/>
            </a:lvl1pPr>
          </a:lstStyle>
          <a:p>
            <a:pPr lvl="0"/>
            <a:r>
              <a:rPr lang="en-GB"/>
              <a:t>Insert partner-logo</a:t>
            </a:r>
          </a:p>
        </p:txBody>
      </p:sp>
    </p:spTree>
    <p:extLst>
      <p:ext uri="{BB962C8B-B14F-4D97-AF65-F5344CB8AC3E}">
        <p14:creationId xmlns:p14="http://schemas.microsoft.com/office/powerpoint/2010/main" val="1589568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s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042988" y="719137"/>
            <a:ext cx="3449802" cy="997679"/>
          </a:xfrm>
        </p:spPr>
        <p:txBody>
          <a:bodyPr tIns="72000"/>
          <a:lstStyle>
            <a:lvl1pPr>
              <a:lnSpc>
                <a:spcPct val="83000"/>
              </a:lnSpc>
              <a:defRPr sz="1650" b="1">
                <a:solidFill>
                  <a:srgbClr val="003A71"/>
                </a:solidFill>
                <a:latin typeface="+mj-lt"/>
              </a:defRPr>
            </a:lvl1pPr>
            <a:lvl2pPr>
              <a:spcBef>
                <a:spcPts val="1000"/>
              </a:spcBef>
              <a:defRPr sz="1150" b="0" i="1">
                <a:solidFill>
                  <a:srgbClr val="646464"/>
                </a:solidFill>
              </a:defRPr>
            </a:lvl2pPr>
            <a:lvl3pPr>
              <a:defRPr sz="800" b="1">
                <a:solidFill>
                  <a:srgbClr val="646464"/>
                </a:solidFill>
              </a:defRPr>
            </a:lvl3pPr>
            <a:lvl4pPr>
              <a:spcBef>
                <a:spcPts val="0"/>
              </a:spcBef>
              <a:defRPr sz="1000">
                <a:solidFill>
                  <a:srgbClr val="646464"/>
                </a:solidFill>
              </a:defRPr>
            </a:lvl4pPr>
            <a:lvl5pPr>
              <a:spcBef>
                <a:spcPts val="0"/>
              </a:spcBef>
              <a:defRPr sz="1000">
                <a:solidFill>
                  <a:srgbClr val="646464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76"/>
          </p:nvPr>
        </p:nvSpPr>
        <p:spPr>
          <a:xfrm>
            <a:off x="1042988" y="2114984"/>
            <a:ext cx="3449802" cy="324000"/>
          </a:xfrm>
        </p:spPr>
        <p:txBody>
          <a:bodyPr tIns="0"/>
          <a:lstStyle>
            <a:lvl1pPr>
              <a:lnSpc>
                <a:spcPct val="100000"/>
              </a:lnSpc>
              <a:defRPr sz="800" b="1">
                <a:solidFill>
                  <a:srgbClr val="646464"/>
                </a:solidFill>
                <a:latin typeface="+mn-lt"/>
              </a:defRPr>
            </a:lvl1pPr>
            <a:lvl2pPr>
              <a:spcBef>
                <a:spcPts val="500"/>
              </a:spcBef>
              <a:defRPr sz="1000" b="0">
                <a:solidFill>
                  <a:srgbClr val="646464"/>
                </a:solidFill>
              </a:defRPr>
            </a:lvl2pPr>
            <a:lvl3pPr>
              <a:defRPr sz="800" b="1">
                <a:solidFill>
                  <a:srgbClr val="646464"/>
                </a:solidFill>
              </a:defRPr>
            </a:lvl3pPr>
            <a:lvl4pPr>
              <a:spcBef>
                <a:spcPts val="0"/>
              </a:spcBef>
              <a:defRPr sz="1000">
                <a:solidFill>
                  <a:srgbClr val="646464"/>
                </a:solidFill>
              </a:defRPr>
            </a:lvl4pPr>
            <a:lvl5pPr>
              <a:spcBef>
                <a:spcPts val="0"/>
              </a:spcBef>
              <a:defRPr sz="1000">
                <a:solidFill>
                  <a:srgbClr val="646464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Content Placeholder 4"/>
          <p:cNvSpPr>
            <a:spLocks noGrp="1"/>
          </p:cNvSpPr>
          <p:nvPr>
            <p:ph sz="quarter" idx="52" hasCustomPrompt="1"/>
          </p:nvPr>
        </p:nvSpPr>
        <p:spPr>
          <a:xfrm>
            <a:off x="1044002" y="2459733"/>
            <a:ext cx="756000" cy="323850"/>
          </a:xfrm>
        </p:spPr>
        <p:txBody>
          <a:bodyPr/>
          <a:lstStyle>
            <a:lvl1pPr>
              <a:defRPr sz="6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49" name="Content Placeholder 5"/>
          <p:cNvSpPr>
            <a:spLocks noGrp="1"/>
          </p:cNvSpPr>
          <p:nvPr>
            <p:ph sz="quarter" idx="53" hasCustomPrompt="1"/>
          </p:nvPr>
        </p:nvSpPr>
        <p:spPr>
          <a:xfrm>
            <a:off x="1941598" y="2459733"/>
            <a:ext cx="756000" cy="323850"/>
          </a:xfrm>
        </p:spPr>
        <p:txBody>
          <a:bodyPr/>
          <a:lstStyle>
            <a:lvl1pPr>
              <a:defRPr sz="6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50" name="Content Placeholder 6"/>
          <p:cNvSpPr>
            <a:spLocks noGrp="1"/>
          </p:cNvSpPr>
          <p:nvPr>
            <p:ph sz="quarter" idx="54" hasCustomPrompt="1"/>
          </p:nvPr>
        </p:nvSpPr>
        <p:spPr>
          <a:xfrm>
            <a:off x="2839194" y="2467325"/>
            <a:ext cx="756000" cy="323850"/>
          </a:xfrm>
        </p:spPr>
        <p:txBody>
          <a:bodyPr/>
          <a:lstStyle>
            <a:lvl1pPr>
              <a:defRPr sz="6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85" name="Content Placeholder 7"/>
          <p:cNvSpPr>
            <a:spLocks noGrp="1"/>
          </p:cNvSpPr>
          <p:nvPr>
            <p:ph sz="quarter" idx="93" hasCustomPrompt="1"/>
          </p:nvPr>
        </p:nvSpPr>
        <p:spPr>
          <a:xfrm>
            <a:off x="3736790" y="2467325"/>
            <a:ext cx="756000" cy="323850"/>
          </a:xfrm>
        </p:spPr>
        <p:txBody>
          <a:bodyPr/>
          <a:lstStyle>
            <a:lvl1pPr>
              <a:defRPr sz="6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77" name="Text Placeholder 8"/>
          <p:cNvSpPr>
            <a:spLocks noGrp="1"/>
          </p:cNvSpPr>
          <p:nvPr>
            <p:ph type="body" sz="quarter" idx="77"/>
          </p:nvPr>
        </p:nvSpPr>
        <p:spPr>
          <a:xfrm>
            <a:off x="1044000" y="3289759"/>
            <a:ext cx="3448790" cy="322884"/>
          </a:xfrm>
        </p:spPr>
        <p:txBody>
          <a:bodyPr tIns="0"/>
          <a:lstStyle>
            <a:lvl1pPr>
              <a:lnSpc>
                <a:spcPct val="100000"/>
              </a:lnSpc>
              <a:defRPr sz="800" b="1">
                <a:solidFill>
                  <a:srgbClr val="646464"/>
                </a:solidFill>
                <a:latin typeface="+mn-lt"/>
              </a:defRPr>
            </a:lvl1pPr>
            <a:lvl2pPr>
              <a:spcBef>
                <a:spcPts val="500"/>
              </a:spcBef>
              <a:defRPr sz="1000" b="0">
                <a:solidFill>
                  <a:srgbClr val="646464"/>
                </a:solidFill>
              </a:defRPr>
            </a:lvl2pPr>
            <a:lvl3pPr>
              <a:defRPr sz="800" b="1">
                <a:solidFill>
                  <a:srgbClr val="646464"/>
                </a:solidFill>
              </a:defRPr>
            </a:lvl3pPr>
            <a:lvl4pPr>
              <a:spcBef>
                <a:spcPts val="0"/>
              </a:spcBef>
              <a:defRPr sz="1000">
                <a:solidFill>
                  <a:srgbClr val="646464"/>
                </a:solidFill>
              </a:defRPr>
            </a:lvl4pPr>
            <a:lvl5pPr>
              <a:spcBef>
                <a:spcPts val="0"/>
              </a:spcBef>
              <a:defRPr sz="1000">
                <a:solidFill>
                  <a:srgbClr val="646464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Content Placeholder 9"/>
          <p:cNvSpPr>
            <a:spLocks noGrp="1"/>
          </p:cNvSpPr>
          <p:nvPr>
            <p:ph sz="quarter" idx="58" hasCustomPrompt="1"/>
          </p:nvPr>
        </p:nvSpPr>
        <p:spPr>
          <a:xfrm>
            <a:off x="1044001" y="3621351"/>
            <a:ext cx="756000" cy="432000"/>
          </a:xfrm>
        </p:spPr>
        <p:txBody>
          <a:bodyPr/>
          <a:lstStyle>
            <a:lvl1pPr>
              <a:defRPr sz="6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55" name="Content Placeholder 10"/>
          <p:cNvSpPr>
            <a:spLocks noGrp="1"/>
          </p:cNvSpPr>
          <p:nvPr>
            <p:ph sz="quarter" idx="59" hasCustomPrompt="1"/>
          </p:nvPr>
        </p:nvSpPr>
        <p:spPr>
          <a:xfrm>
            <a:off x="1941597" y="3621351"/>
            <a:ext cx="756000" cy="432000"/>
          </a:xfrm>
        </p:spPr>
        <p:txBody>
          <a:bodyPr/>
          <a:lstStyle>
            <a:lvl1pPr>
              <a:defRPr sz="6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56" name="Content Placeholder 11"/>
          <p:cNvSpPr>
            <a:spLocks noGrp="1"/>
          </p:cNvSpPr>
          <p:nvPr>
            <p:ph sz="quarter" idx="60" hasCustomPrompt="1"/>
          </p:nvPr>
        </p:nvSpPr>
        <p:spPr>
          <a:xfrm>
            <a:off x="2839193" y="3621351"/>
            <a:ext cx="756000" cy="432000"/>
          </a:xfrm>
        </p:spPr>
        <p:txBody>
          <a:bodyPr/>
          <a:lstStyle>
            <a:lvl1pPr>
              <a:defRPr sz="6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83" name="Content Placeholder 12"/>
          <p:cNvSpPr>
            <a:spLocks noGrp="1"/>
          </p:cNvSpPr>
          <p:nvPr>
            <p:ph sz="quarter" idx="91" hasCustomPrompt="1"/>
          </p:nvPr>
        </p:nvSpPr>
        <p:spPr>
          <a:xfrm>
            <a:off x="3736790" y="3621351"/>
            <a:ext cx="756000" cy="432000"/>
          </a:xfrm>
        </p:spPr>
        <p:txBody>
          <a:bodyPr/>
          <a:lstStyle>
            <a:lvl1pPr>
              <a:defRPr sz="6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84" name="Text Placeholder 13"/>
          <p:cNvSpPr>
            <a:spLocks noGrp="1"/>
          </p:cNvSpPr>
          <p:nvPr>
            <p:ph type="body" sz="quarter" idx="92"/>
          </p:nvPr>
        </p:nvSpPr>
        <p:spPr>
          <a:xfrm>
            <a:off x="1042988" y="4438023"/>
            <a:ext cx="3449802" cy="1692102"/>
          </a:xfrm>
        </p:spPr>
        <p:txBody>
          <a:bodyPr tIns="504000"/>
          <a:lstStyle>
            <a:lvl1pPr>
              <a:lnSpc>
                <a:spcPct val="83000"/>
              </a:lnSpc>
              <a:defRPr sz="1650" b="1">
                <a:solidFill>
                  <a:srgbClr val="003A71"/>
                </a:solidFill>
                <a:latin typeface="+mj-lt"/>
              </a:defRPr>
            </a:lvl1pPr>
            <a:lvl2pPr>
              <a:spcBef>
                <a:spcPts val="1000"/>
              </a:spcBef>
              <a:defRPr sz="1150" b="0" i="1">
                <a:solidFill>
                  <a:srgbClr val="646464"/>
                </a:solidFill>
              </a:defRPr>
            </a:lvl2pPr>
            <a:lvl3pPr>
              <a:defRPr sz="800" b="1">
                <a:solidFill>
                  <a:srgbClr val="646464"/>
                </a:solidFill>
              </a:defRPr>
            </a:lvl3pPr>
            <a:lvl4pPr>
              <a:spcBef>
                <a:spcPts val="0"/>
              </a:spcBef>
              <a:defRPr sz="1000">
                <a:solidFill>
                  <a:srgbClr val="646464"/>
                </a:solidFill>
              </a:defRPr>
            </a:lvl4pPr>
            <a:lvl5pPr>
              <a:spcBef>
                <a:spcPts val="0"/>
              </a:spcBef>
              <a:defRPr sz="1000">
                <a:solidFill>
                  <a:srgbClr val="646464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6213866" y="719137"/>
            <a:ext cx="3437134" cy="997679"/>
          </a:xfrm>
        </p:spPr>
        <p:txBody>
          <a:bodyPr tIns="72000"/>
          <a:lstStyle>
            <a:lvl1pPr>
              <a:lnSpc>
                <a:spcPct val="83000"/>
              </a:lnSpc>
              <a:defRPr sz="1650" b="1">
                <a:solidFill>
                  <a:srgbClr val="003A71"/>
                </a:solidFill>
                <a:latin typeface="+mj-lt"/>
              </a:defRPr>
            </a:lvl1pPr>
            <a:lvl2pPr>
              <a:spcBef>
                <a:spcPts val="1000"/>
              </a:spcBef>
              <a:defRPr sz="1150" b="0" i="1">
                <a:solidFill>
                  <a:srgbClr val="646464"/>
                </a:solidFill>
              </a:defRPr>
            </a:lvl2pPr>
            <a:lvl3pPr>
              <a:defRPr sz="800" b="1">
                <a:solidFill>
                  <a:srgbClr val="646464"/>
                </a:solidFill>
              </a:defRPr>
            </a:lvl3pPr>
            <a:lvl4pPr>
              <a:spcBef>
                <a:spcPts val="0"/>
              </a:spcBef>
              <a:defRPr sz="1000">
                <a:solidFill>
                  <a:srgbClr val="646464"/>
                </a:solidFill>
              </a:defRPr>
            </a:lvl4pPr>
            <a:lvl5pPr>
              <a:spcBef>
                <a:spcPts val="0"/>
              </a:spcBef>
              <a:defRPr sz="1000">
                <a:solidFill>
                  <a:srgbClr val="646464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8" name="Text Placeholder 15"/>
          <p:cNvSpPr>
            <a:spLocks noGrp="1"/>
          </p:cNvSpPr>
          <p:nvPr>
            <p:ph type="body" sz="quarter" idx="78"/>
          </p:nvPr>
        </p:nvSpPr>
        <p:spPr>
          <a:xfrm>
            <a:off x="6208712" y="2114984"/>
            <a:ext cx="3442287" cy="324000"/>
          </a:xfrm>
        </p:spPr>
        <p:txBody>
          <a:bodyPr tIns="0"/>
          <a:lstStyle>
            <a:lvl1pPr>
              <a:lnSpc>
                <a:spcPct val="100000"/>
              </a:lnSpc>
              <a:defRPr sz="800" b="1">
                <a:solidFill>
                  <a:srgbClr val="646464"/>
                </a:solidFill>
                <a:latin typeface="+mn-lt"/>
              </a:defRPr>
            </a:lvl1pPr>
            <a:lvl2pPr>
              <a:spcBef>
                <a:spcPts val="500"/>
              </a:spcBef>
              <a:defRPr sz="1000" b="0">
                <a:solidFill>
                  <a:srgbClr val="646464"/>
                </a:solidFill>
              </a:defRPr>
            </a:lvl2pPr>
            <a:lvl3pPr>
              <a:defRPr sz="800" b="1">
                <a:solidFill>
                  <a:srgbClr val="646464"/>
                </a:solidFill>
              </a:defRPr>
            </a:lvl3pPr>
            <a:lvl4pPr>
              <a:spcBef>
                <a:spcPts val="0"/>
              </a:spcBef>
              <a:defRPr sz="1000">
                <a:solidFill>
                  <a:srgbClr val="646464"/>
                </a:solidFill>
              </a:defRPr>
            </a:lvl4pPr>
            <a:lvl5pPr>
              <a:spcBef>
                <a:spcPts val="0"/>
              </a:spcBef>
              <a:defRPr sz="1000">
                <a:solidFill>
                  <a:srgbClr val="646464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6"/>
          <p:cNvSpPr>
            <a:spLocks noGrp="1"/>
          </p:cNvSpPr>
          <p:nvPr>
            <p:ph sz="quarter" idx="18" hasCustomPrompt="1"/>
          </p:nvPr>
        </p:nvSpPr>
        <p:spPr>
          <a:xfrm>
            <a:off x="6213600" y="2449706"/>
            <a:ext cx="756000" cy="324000"/>
          </a:xfrm>
        </p:spPr>
        <p:txBody>
          <a:bodyPr/>
          <a:lstStyle>
            <a:lvl1pPr>
              <a:defRPr sz="6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15" name="Content Placeholder 17"/>
          <p:cNvSpPr>
            <a:spLocks noGrp="1"/>
          </p:cNvSpPr>
          <p:nvPr>
            <p:ph sz="quarter" idx="19" hasCustomPrompt="1"/>
          </p:nvPr>
        </p:nvSpPr>
        <p:spPr>
          <a:xfrm>
            <a:off x="7107400" y="2459733"/>
            <a:ext cx="756000" cy="324000"/>
          </a:xfrm>
        </p:spPr>
        <p:txBody>
          <a:bodyPr/>
          <a:lstStyle>
            <a:lvl1pPr>
              <a:defRPr sz="6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16" name="Content Placeholder 18"/>
          <p:cNvSpPr>
            <a:spLocks noGrp="1"/>
          </p:cNvSpPr>
          <p:nvPr>
            <p:ph sz="quarter" idx="20" hasCustomPrompt="1"/>
          </p:nvPr>
        </p:nvSpPr>
        <p:spPr>
          <a:xfrm>
            <a:off x="8001200" y="2459733"/>
            <a:ext cx="756000" cy="324000"/>
          </a:xfrm>
        </p:spPr>
        <p:txBody>
          <a:bodyPr/>
          <a:lstStyle>
            <a:lvl1pPr>
              <a:defRPr sz="6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94" name="Content Placeholder 19"/>
          <p:cNvSpPr>
            <a:spLocks noGrp="1"/>
          </p:cNvSpPr>
          <p:nvPr>
            <p:ph sz="quarter" idx="94" hasCustomPrompt="1"/>
          </p:nvPr>
        </p:nvSpPr>
        <p:spPr>
          <a:xfrm>
            <a:off x="8895000" y="2461396"/>
            <a:ext cx="756000" cy="324000"/>
          </a:xfrm>
        </p:spPr>
        <p:txBody>
          <a:bodyPr/>
          <a:lstStyle>
            <a:lvl1pPr>
              <a:defRPr sz="6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79" name="Text Placeholder 20"/>
          <p:cNvSpPr>
            <a:spLocks noGrp="1"/>
          </p:cNvSpPr>
          <p:nvPr>
            <p:ph type="body" sz="quarter" idx="79"/>
          </p:nvPr>
        </p:nvSpPr>
        <p:spPr>
          <a:xfrm>
            <a:off x="6213600" y="3288793"/>
            <a:ext cx="3437400" cy="324967"/>
          </a:xfrm>
        </p:spPr>
        <p:txBody>
          <a:bodyPr tIns="0"/>
          <a:lstStyle>
            <a:lvl1pPr>
              <a:lnSpc>
                <a:spcPct val="100000"/>
              </a:lnSpc>
              <a:defRPr sz="800" b="1">
                <a:solidFill>
                  <a:srgbClr val="646464"/>
                </a:solidFill>
                <a:latin typeface="+mn-lt"/>
              </a:defRPr>
            </a:lvl1pPr>
            <a:lvl2pPr>
              <a:spcBef>
                <a:spcPts val="500"/>
              </a:spcBef>
              <a:defRPr sz="1000" b="0">
                <a:solidFill>
                  <a:srgbClr val="646464"/>
                </a:solidFill>
              </a:defRPr>
            </a:lvl2pPr>
            <a:lvl3pPr>
              <a:defRPr sz="800" b="1">
                <a:solidFill>
                  <a:srgbClr val="646464"/>
                </a:solidFill>
              </a:defRPr>
            </a:lvl3pPr>
            <a:lvl4pPr>
              <a:spcBef>
                <a:spcPts val="0"/>
              </a:spcBef>
              <a:defRPr sz="1000">
                <a:solidFill>
                  <a:srgbClr val="646464"/>
                </a:solidFill>
              </a:defRPr>
            </a:lvl4pPr>
            <a:lvl5pPr>
              <a:spcBef>
                <a:spcPts val="0"/>
              </a:spcBef>
              <a:defRPr sz="1000">
                <a:solidFill>
                  <a:srgbClr val="646464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21"/>
          <p:cNvSpPr>
            <a:spLocks noGrp="1"/>
          </p:cNvSpPr>
          <p:nvPr>
            <p:ph sz="quarter" idx="24" hasCustomPrompt="1"/>
          </p:nvPr>
        </p:nvSpPr>
        <p:spPr>
          <a:xfrm>
            <a:off x="6213600" y="3612643"/>
            <a:ext cx="756000" cy="432000"/>
          </a:xfrm>
        </p:spPr>
        <p:txBody>
          <a:bodyPr/>
          <a:lstStyle>
            <a:lvl1pPr>
              <a:defRPr sz="6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21" name="Content Placeholder 22"/>
          <p:cNvSpPr>
            <a:spLocks noGrp="1"/>
          </p:cNvSpPr>
          <p:nvPr>
            <p:ph sz="quarter" idx="25" hasCustomPrompt="1"/>
          </p:nvPr>
        </p:nvSpPr>
        <p:spPr>
          <a:xfrm>
            <a:off x="7107400" y="3612643"/>
            <a:ext cx="756000" cy="432000"/>
          </a:xfrm>
        </p:spPr>
        <p:txBody>
          <a:bodyPr/>
          <a:lstStyle>
            <a:lvl1pPr>
              <a:defRPr sz="6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22" name="Content Placeholder 23"/>
          <p:cNvSpPr>
            <a:spLocks noGrp="1"/>
          </p:cNvSpPr>
          <p:nvPr>
            <p:ph sz="quarter" idx="26" hasCustomPrompt="1"/>
          </p:nvPr>
        </p:nvSpPr>
        <p:spPr>
          <a:xfrm>
            <a:off x="8001200" y="3612643"/>
            <a:ext cx="756000" cy="432000"/>
          </a:xfrm>
        </p:spPr>
        <p:txBody>
          <a:bodyPr/>
          <a:lstStyle>
            <a:lvl1pPr>
              <a:defRPr sz="6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95" name="Content Placeholder 24"/>
          <p:cNvSpPr>
            <a:spLocks noGrp="1"/>
          </p:cNvSpPr>
          <p:nvPr>
            <p:ph sz="quarter" idx="95" hasCustomPrompt="1"/>
          </p:nvPr>
        </p:nvSpPr>
        <p:spPr>
          <a:xfrm>
            <a:off x="8895000" y="3612643"/>
            <a:ext cx="756000" cy="432000"/>
          </a:xfrm>
        </p:spPr>
        <p:txBody>
          <a:bodyPr/>
          <a:lstStyle>
            <a:lvl1pPr>
              <a:defRPr sz="6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96" name="Text Placeholder 25"/>
          <p:cNvSpPr>
            <a:spLocks noGrp="1"/>
          </p:cNvSpPr>
          <p:nvPr>
            <p:ph type="body" sz="quarter" idx="96"/>
          </p:nvPr>
        </p:nvSpPr>
        <p:spPr>
          <a:xfrm>
            <a:off x="6213866" y="4438023"/>
            <a:ext cx="3437134" cy="1700840"/>
          </a:xfrm>
        </p:spPr>
        <p:txBody>
          <a:bodyPr tIns="504000"/>
          <a:lstStyle>
            <a:lvl1pPr>
              <a:lnSpc>
                <a:spcPct val="83000"/>
              </a:lnSpc>
              <a:defRPr sz="1650" b="1">
                <a:solidFill>
                  <a:srgbClr val="003A71"/>
                </a:solidFill>
                <a:latin typeface="+mj-lt"/>
              </a:defRPr>
            </a:lvl1pPr>
            <a:lvl2pPr>
              <a:spcBef>
                <a:spcPts val="1000"/>
              </a:spcBef>
              <a:defRPr sz="1150" b="0" i="1">
                <a:solidFill>
                  <a:srgbClr val="646464"/>
                </a:solidFill>
              </a:defRPr>
            </a:lvl2pPr>
            <a:lvl3pPr>
              <a:defRPr sz="800" b="1">
                <a:solidFill>
                  <a:srgbClr val="646464"/>
                </a:solidFill>
              </a:defRPr>
            </a:lvl3pPr>
            <a:lvl4pPr>
              <a:spcBef>
                <a:spcPts val="0"/>
              </a:spcBef>
              <a:defRPr sz="1000">
                <a:solidFill>
                  <a:srgbClr val="646464"/>
                </a:solidFill>
              </a:defRPr>
            </a:lvl4pPr>
            <a:lvl5pPr>
              <a:spcBef>
                <a:spcPts val="0"/>
              </a:spcBef>
              <a:defRPr sz="1000">
                <a:solidFill>
                  <a:srgbClr val="646464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97"/>
          </p:nvPr>
        </p:nvSpPr>
        <p:spPr/>
        <p:txBody>
          <a:bodyPr/>
          <a:lstStyle>
            <a:lvl1pPr>
              <a:defRPr>
                <a:solidFill>
                  <a:srgbClr val="646464"/>
                </a:solidFill>
              </a:defRPr>
            </a:lvl1pPr>
          </a:lstStyle>
          <a:p>
            <a:fld id="{FDE11764-C156-4BAA-8F00-E38FF886D48D}" type="datetime1">
              <a:rPr lang="en-GB" smtClean="0"/>
              <a:t>14/05/2024</a:t>
            </a:fld>
            <a:endParaRPr lang="en-GB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98"/>
          </p:nvPr>
        </p:nvSpPr>
        <p:spPr/>
        <p:txBody>
          <a:bodyPr/>
          <a:lstStyle>
            <a:lvl1pPr>
              <a:defRPr>
                <a:solidFill>
                  <a:srgbClr val="646464"/>
                </a:solidFill>
              </a:defRPr>
            </a:lvl1pPr>
          </a:lstStyle>
          <a:p>
            <a:r>
              <a:rPr lang="en-GB"/>
              <a:t>Running header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99"/>
          </p:nvPr>
        </p:nvSpPr>
        <p:spPr/>
        <p:txBody>
          <a:bodyPr/>
          <a:lstStyle>
            <a:lvl1pPr>
              <a:defRPr>
                <a:solidFill>
                  <a:srgbClr val="646464"/>
                </a:solidFill>
              </a:defRPr>
            </a:lvl1pPr>
          </a:lstStyle>
          <a:p>
            <a:r>
              <a:rPr lang="en-GB"/>
              <a:t>Page </a:t>
            </a:r>
            <a:fld id="{45D37B1E-C366-494F-A587-962AD9AABC8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3" name="Text Box 12"/>
          <p:cNvSpPr txBox="1">
            <a:spLocks noChangeArrowheads="1"/>
          </p:cNvSpPr>
          <p:nvPr userDrawn="1"/>
        </p:nvSpPr>
        <p:spPr bwMode="auto">
          <a:xfrm>
            <a:off x="-1968896" y="1521929"/>
            <a:ext cx="1869037" cy="1564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spcAft>
                <a:spcPts val="600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Change the Footer text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1.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Choose 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Insert </a:t>
            </a:r>
            <a:b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</a:b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 the top menu 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2.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Click on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Header and Footer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3.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Write the desired text </a:t>
            </a:r>
            <a:b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</a:b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 the field 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Footer</a:t>
            </a:r>
            <a:endParaRPr lang="da-DK" altLang="da-DK" sz="1000" noProof="1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4. 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Click 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Apply to All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5. </a:t>
            </a:r>
            <a:r>
              <a:rPr lang="da-DK" altLang="da-DK" sz="1000" b="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Change</a:t>
            </a:r>
            <a:r>
              <a:rPr lang="da-DK" altLang="da-DK" sz="1000" b="0" baseline="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the text directly on the slide if you wish different texts</a:t>
            </a:r>
            <a:r>
              <a:rPr lang="da-DK" altLang="da-DK" sz="1000" b="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</a:p>
        </p:txBody>
      </p:sp>
      <p:sp>
        <p:nvSpPr>
          <p:cNvPr id="35" name="AutoShape 4"/>
          <p:cNvSpPr>
            <a:spLocks/>
          </p:cNvSpPr>
          <p:nvPr userDrawn="1"/>
        </p:nvSpPr>
        <p:spPr bwMode="gray">
          <a:xfrm>
            <a:off x="-1824880" y="3275994"/>
            <a:ext cx="1728192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tabLst>
                <a:tab pos="1778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tabLst>
                <a:tab pos="1778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tabLst>
                <a:tab pos="1778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br>
              <a:rPr lang="en-GB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altLang="da-DK" sz="1000" noProof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lang="en-GB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Remove placeholders</a:t>
            </a:r>
            <a:endParaRPr lang="en-GB" altLang="da-DK" sz="1000" noProof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feel</a:t>
            </a:r>
            <a:r>
              <a:rPr lang="en-GB" altLang="da-DK" sz="1000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free to delete/resize placeholders </a:t>
            </a:r>
            <a:br>
              <a:rPr lang="en-GB" altLang="da-DK" sz="1000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1000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suit your needs</a:t>
            </a:r>
            <a:endParaRPr lang="en-GB" altLang="da-DK" sz="1000" noProof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endParaRPr lang="en-GB" altLang="da-DK" sz="1000" noProof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 Placeholder 15"/>
          <p:cNvSpPr>
            <a:spLocks noGrp="1"/>
          </p:cNvSpPr>
          <p:nvPr>
            <p:ph type="body" sz="quarter" idx="100"/>
          </p:nvPr>
        </p:nvSpPr>
        <p:spPr>
          <a:xfrm>
            <a:off x="6208714" y="2843086"/>
            <a:ext cx="3442285" cy="324000"/>
          </a:xfrm>
        </p:spPr>
        <p:txBody>
          <a:bodyPr tIns="0"/>
          <a:lstStyle>
            <a:lvl1pPr>
              <a:lnSpc>
                <a:spcPct val="100000"/>
              </a:lnSpc>
              <a:defRPr sz="800" b="1">
                <a:solidFill>
                  <a:srgbClr val="646464"/>
                </a:solidFill>
                <a:latin typeface="+mn-lt"/>
              </a:defRPr>
            </a:lvl1pPr>
            <a:lvl2pPr>
              <a:spcBef>
                <a:spcPts val="500"/>
              </a:spcBef>
              <a:defRPr sz="1000" b="0">
                <a:solidFill>
                  <a:srgbClr val="646464"/>
                </a:solidFill>
              </a:defRPr>
            </a:lvl2pPr>
            <a:lvl3pPr>
              <a:defRPr sz="800" b="1">
                <a:solidFill>
                  <a:srgbClr val="646464"/>
                </a:solidFill>
              </a:defRPr>
            </a:lvl3pPr>
            <a:lvl4pPr>
              <a:spcBef>
                <a:spcPts val="0"/>
              </a:spcBef>
              <a:defRPr sz="1000">
                <a:solidFill>
                  <a:srgbClr val="646464"/>
                </a:solidFill>
              </a:defRPr>
            </a:lvl4pPr>
            <a:lvl5pPr>
              <a:spcBef>
                <a:spcPts val="0"/>
              </a:spcBef>
              <a:defRPr sz="1000">
                <a:solidFill>
                  <a:srgbClr val="646464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03677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s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1226" y="398463"/>
            <a:ext cx="10127787" cy="1874398"/>
          </a:xfrm>
        </p:spPr>
        <p:txBody>
          <a:bodyPr anchor="b" anchorCtr="0"/>
          <a:lstStyle>
            <a:lvl1pPr>
              <a:defRPr>
                <a:solidFill>
                  <a:srgbClr val="003A7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044166" y="2492897"/>
            <a:ext cx="6664733" cy="1368152"/>
          </a:xfrm>
        </p:spPr>
        <p:txBody>
          <a:bodyPr/>
          <a:lstStyle>
            <a:lvl1pPr>
              <a:lnSpc>
                <a:spcPct val="100000"/>
              </a:lnSpc>
              <a:defRPr sz="1650" b="1">
                <a:solidFill>
                  <a:srgbClr val="646464"/>
                </a:solidFill>
              </a:defRPr>
            </a:lvl1pPr>
            <a:lvl2pPr indent="0">
              <a:defRPr sz="1650" b="0">
                <a:solidFill>
                  <a:srgbClr val="646464"/>
                </a:solidFill>
              </a:defRPr>
            </a:lvl2pPr>
            <a:lvl3pPr indent="0">
              <a:defRPr sz="1650" b="0">
                <a:solidFill>
                  <a:srgbClr val="646464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​"/>
              <a:defRPr sz="1650" b="0">
                <a:solidFill>
                  <a:srgbClr val="646464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​"/>
              <a:defRPr sz="1650" b="0">
                <a:solidFill>
                  <a:srgbClr val="646464"/>
                </a:solidFill>
              </a:defRPr>
            </a:lvl5pPr>
          </a:lstStyle>
          <a:p>
            <a:pPr lvl="0"/>
            <a:r>
              <a:rPr lang="en-GB"/>
              <a:t>Click to insert </a:t>
            </a:r>
            <a:r>
              <a:rPr lang="en-GB" err="1"/>
              <a:t>Manchet</a:t>
            </a:r>
            <a:r>
              <a:rPr lang="en-GB"/>
              <a:t> in three lines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5" hasCustomPrompt="1"/>
          </p:nvPr>
        </p:nvSpPr>
        <p:spPr>
          <a:xfrm>
            <a:off x="1044575" y="3999036"/>
            <a:ext cx="849600" cy="431849"/>
          </a:xfrm>
        </p:spPr>
        <p:txBody>
          <a:bodyPr/>
          <a:lstStyle>
            <a:lvl1pPr>
              <a:defRPr sz="7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13" name="Content Placeholder 4"/>
          <p:cNvSpPr>
            <a:spLocks noGrp="1"/>
          </p:cNvSpPr>
          <p:nvPr>
            <p:ph sz="quarter" idx="16" hasCustomPrompt="1"/>
          </p:nvPr>
        </p:nvSpPr>
        <p:spPr>
          <a:xfrm>
            <a:off x="2072890" y="3999036"/>
            <a:ext cx="849600" cy="431849"/>
          </a:xfrm>
        </p:spPr>
        <p:txBody>
          <a:bodyPr/>
          <a:lstStyle>
            <a:lvl1pPr>
              <a:defRPr sz="7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14" name="Content Placeholder 5"/>
          <p:cNvSpPr>
            <a:spLocks noGrp="1"/>
          </p:cNvSpPr>
          <p:nvPr>
            <p:ph sz="quarter" idx="17" hasCustomPrompt="1"/>
          </p:nvPr>
        </p:nvSpPr>
        <p:spPr>
          <a:xfrm>
            <a:off x="3101205" y="3999036"/>
            <a:ext cx="849600" cy="431849"/>
          </a:xfrm>
        </p:spPr>
        <p:txBody>
          <a:bodyPr/>
          <a:lstStyle>
            <a:lvl1pPr>
              <a:defRPr sz="7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15" name="Content Placeholder 6"/>
          <p:cNvSpPr>
            <a:spLocks noGrp="1"/>
          </p:cNvSpPr>
          <p:nvPr>
            <p:ph sz="quarter" idx="18" hasCustomPrompt="1"/>
          </p:nvPr>
        </p:nvSpPr>
        <p:spPr>
          <a:xfrm>
            <a:off x="4129520" y="3999036"/>
            <a:ext cx="849600" cy="431849"/>
          </a:xfrm>
        </p:spPr>
        <p:txBody>
          <a:bodyPr/>
          <a:lstStyle>
            <a:lvl1pPr>
              <a:defRPr sz="7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16" name="Content Placeholder 7"/>
          <p:cNvSpPr>
            <a:spLocks noGrp="1"/>
          </p:cNvSpPr>
          <p:nvPr>
            <p:ph sz="quarter" idx="19" hasCustomPrompt="1"/>
          </p:nvPr>
        </p:nvSpPr>
        <p:spPr>
          <a:xfrm>
            <a:off x="5157835" y="3999036"/>
            <a:ext cx="849600" cy="431849"/>
          </a:xfrm>
        </p:spPr>
        <p:txBody>
          <a:bodyPr/>
          <a:lstStyle>
            <a:lvl1pPr>
              <a:defRPr sz="7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17" name="Content Placeholder 8"/>
          <p:cNvSpPr>
            <a:spLocks noGrp="1"/>
          </p:cNvSpPr>
          <p:nvPr>
            <p:ph sz="quarter" idx="20" hasCustomPrompt="1"/>
          </p:nvPr>
        </p:nvSpPr>
        <p:spPr>
          <a:xfrm>
            <a:off x="6186150" y="3999036"/>
            <a:ext cx="849600" cy="431849"/>
          </a:xfrm>
        </p:spPr>
        <p:txBody>
          <a:bodyPr/>
          <a:lstStyle>
            <a:lvl1pPr>
              <a:defRPr sz="7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18" name="Content Placeholder 9"/>
          <p:cNvSpPr>
            <a:spLocks noGrp="1"/>
          </p:cNvSpPr>
          <p:nvPr>
            <p:ph sz="quarter" idx="21" hasCustomPrompt="1"/>
          </p:nvPr>
        </p:nvSpPr>
        <p:spPr>
          <a:xfrm>
            <a:off x="7214465" y="3999036"/>
            <a:ext cx="849600" cy="431849"/>
          </a:xfrm>
        </p:spPr>
        <p:txBody>
          <a:bodyPr/>
          <a:lstStyle>
            <a:lvl1pPr>
              <a:defRPr sz="7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19" name="Content Placeholder 10"/>
          <p:cNvSpPr>
            <a:spLocks noGrp="1"/>
          </p:cNvSpPr>
          <p:nvPr>
            <p:ph sz="quarter" idx="22" hasCustomPrompt="1"/>
          </p:nvPr>
        </p:nvSpPr>
        <p:spPr>
          <a:xfrm>
            <a:off x="8242780" y="3999036"/>
            <a:ext cx="849600" cy="431849"/>
          </a:xfrm>
        </p:spPr>
        <p:txBody>
          <a:bodyPr/>
          <a:lstStyle>
            <a:lvl1pPr>
              <a:defRPr sz="7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20" name="Content Placeholder 11"/>
          <p:cNvSpPr>
            <a:spLocks noGrp="1"/>
          </p:cNvSpPr>
          <p:nvPr>
            <p:ph sz="quarter" idx="23" hasCustomPrompt="1"/>
          </p:nvPr>
        </p:nvSpPr>
        <p:spPr>
          <a:xfrm>
            <a:off x="9271095" y="3999036"/>
            <a:ext cx="849600" cy="431849"/>
          </a:xfrm>
        </p:spPr>
        <p:txBody>
          <a:bodyPr/>
          <a:lstStyle>
            <a:lvl1pPr>
              <a:defRPr sz="7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21" name="Content Placeholder 12"/>
          <p:cNvSpPr>
            <a:spLocks noGrp="1"/>
          </p:cNvSpPr>
          <p:nvPr>
            <p:ph sz="quarter" idx="24" hasCustomPrompt="1"/>
          </p:nvPr>
        </p:nvSpPr>
        <p:spPr>
          <a:xfrm>
            <a:off x="10299413" y="3999036"/>
            <a:ext cx="849600" cy="431849"/>
          </a:xfrm>
        </p:spPr>
        <p:txBody>
          <a:bodyPr/>
          <a:lstStyle>
            <a:lvl1pPr>
              <a:defRPr sz="7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22" name="Content Placeholder 13"/>
          <p:cNvSpPr>
            <a:spLocks noGrp="1"/>
          </p:cNvSpPr>
          <p:nvPr>
            <p:ph sz="quarter" idx="25" hasCustomPrompt="1"/>
          </p:nvPr>
        </p:nvSpPr>
        <p:spPr>
          <a:xfrm>
            <a:off x="1044575" y="4884593"/>
            <a:ext cx="849600" cy="431849"/>
          </a:xfrm>
        </p:spPr>
        <p:txBody>
          <a:bodyPr/>
          <a:lstStyle>
            <a:lvl1pPr>
              <a:defRPr sz="7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23" name="Content Placeholder 14"/>
          <p:cNvSpPr>
            <a:spLocks noGrp="1"/>
          </p:cNvSpPr>
          <p:nvPr>
            <p:ph sz="quarter" idx="26" hasCustomPrompt="1"/>
          </p:nvPr>
        </p:nvSpPr>
        <p:spPr>
          <a:xfrm>
            <a:off x="2072890" y="4884593"/>
            <a:ext cx="849600" cy="431849"/>
          </a:xfrm>
        </p:spPr>
        <p:txBody>
          <a:bodyPr/>
          <a:lstStyle>
            <a:lvl1pPr>
              <a:defRPr sz="7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24" name="Content Placeholder 15"/>
          <p:cNvSpPr>
            <a:spLocks noGrp="1"/>
          </p:cNvSpPr>
          <p:nvPr>
            <p:ph sz="quarter" idx="27" hasCustomPrompt="1"/>
          </p:nvPr>
        </p:nvSpPr>
        <p:spPr>
          <a:xfrm>
            <a:off x="3101205" y="4884593"/>
            <a:ext cx="849600" cy="431849"/>
          </a:xfrm>
        </p:spPr>
        <p:txBody>
          <a:bodyPr/>
          <a:lstStyle>
            <a:lvl1pPr>
              <a:defRPr sz="7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25" name="Content Placeholder 16"/>
          <p:cNvSpPr>
            <a:spLocks noGrp="1"/>
          </p:cNvSpPr>
          <p:nvPr>
            <p:ph sz="quarter" idx="28" hasCustomPrompt="1"/>
          </p:nvPr>
        </p:nvSpPr>
        <p:spPr>
          <a:xfrm>
            <a:off x="4129520" y="4884593"/>
            <a:ext cx="849600" cy="431849"/>
          </a:xfrm>
        </p:spPr>
        <p:txBody>
          <a:bodyPr/>
          <a:lstStyle>
            <a:lvl1pPr>
              <a:defRPr sz="7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26" name="Content Placeholder 17"/>
          <p:cNvSpPr>
            <a:spLocks noGrp="1"/>
          </p:cNvSpPr>
          <p:nvPr>
            <p:ph sz="quarter" idx="29" hasCustomPrompt="1"/>
          </p:nvPr>
        </p:nvSpPr>
        <p:spPr>
          <a:xfrm>
            <a:off x="5157835" y="4884593"/>
            <a:ext cx="849600" cy="431849"/>
          </a:xfrm>
        </p:spPr>
        <p:txBody>
          <a:bodyPr/>
          <a:lstStyle>
            <a:lvl1pPr>
              <a:defRPr sz="7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27" name="Content Placeholder 18"/>
          <p:cNvSpPr>
            <a:spLocks noGrp="1"/>
          </p:cNvSpPr>
          <p:nvPr>
            <p:ph sz="quarter" idx="30" hasCustomPrompt="1"/>
          </p:nvPr>
        </p:nvSpPr>
        <p:spPr>
          <a:xfrm>
            <a:off x="6186150" y="4884593"/>
            <a:ext cx="849600" cy="431849"/>
          </a:xfrm>
        </p:spPr>
        <p:txBody>
          <a:bodyPr/>
          <a:lstStyle>
            <a:lvl1pPr>
              <a:defRPr sz="7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28" name="Content Placeholder 19"/>
          <p:cNvSpPr>
            <a:spLocks noGrp="1"/>
          </p:cNvSpPr>
          <p:nvPr>
            <p:ph sz="quarter" idx="31" hasCustomPrompt="1"/>
          </p:nvPr>
        </p:nvSpPr>
        <p:spPr>
          <a:xfrm>
            <a:off x="7214465" y="4884593"/>
            <a:ext cx="849600" cy="431849"/>
          </a:xfrm>
        </p:spPr>
        <p:txBody>
          <a:bodyPr/>
          <a:lstStyle>
            <a:lvl1pPr>
              <a:defRPr sz="7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29" name="Content Placeholder 20"/>
          <p:cNvSpPr>
            <a:spLocks noGrp="1"/>
          </p:cNvSpPr>
          <p:nvPr>
            <p:ph sz="quarter" idx="32" hasCustomPrompt="1"/>
          </p:nvPr>
        </p:nvSpPr>
        <p:spPr>
          <a:xfrm>
            <a:off x="8242780" y="4884593"/>
            <a:ext cx="849600" cy="431849"/>
          </a:xfrm>
        </p:spPr>
        <p:txBody>
          <a:bodyPr/>
          <a:lstStyle>
            <a:lvl1pPr>
              <a:defRPr sz="7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30" name="Content Placeholder 21"/>
          <p:cNvSpPr>
            <a:spLocks noGrp="1"/>
          </p:cNvSpPr>
          <p:nvPr>
            <p:ph sz="quarter" idx="33" hasCustomPrompt="1"/>
          </p:nvPr>
        </p:nvSpPr>
        <p:spPr>
          <a:xfrm>
            <a:off x="9271095" y="4884593"/>
            <a:ext cx="849600" cy="431849"/>
          </a:xfrm>
        </p:spPr>
        <p:txBody>
          <a:bodyPr/>
          <a:lstStyle>
            <a:lvl1pPr>
              <a:defRPr sz="7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31" name="Content Placeholder 22"/>
          <p:cNvSpPr>
            <a:spLocks noGrp="1"/>
          </p:cNvSpPr>
          <p:nvPr>
            <p:ph sz="quarter" idx="34" hasCustomPrompt="1"/>
          </p:nvPr>
        </p:nvSpPr>
        <p:spPr>
          <a:xfrm>
            <a:off x="10299413" y="4884593"/>
            <a:ext cx="849600" cy="431849"/>
          </a:xfrm>
        </p:spPr>
        <p:txBody>
          <a:bodyPr/>
          <a:lstStyle>
            <a:lvl1pPr>
              <a:defRPr sz="7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46464"/>
                </a:solidFill>
              </a:defRPr>
            </a:lvl1pPr>
          </a:lstStyle>
          <a:p>
            <a:fld id="{17F47F44-F51E-4667-A452-3FDD3C2DF9B3}" type="datetime1">
              <a:rPr lang="en-GB" smtClean="0"/>
              <a:t>14/05/2024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46464"/>
                </a:solidFill>
              </a:defRPr>
            </a:lvl1pPr>
          </a:lstStyle>
          <a:p>
            <a:r>
              <a:rPr lang="en-GB"/>
              <a:t>Running header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46464"/>
                </a:solidFill>
              </a:defRPr>
            </a:lvl1pPr>
          </a:lstStyle>
          <a:p>
            <a:r>
              <a:rPr lang="en-GB"/>
              <a:t>Page </a:t>
            </a:r>
            <a:fld id="{45D37B1E-C366-494F-A587-962AD9AABC8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2" name="Text Box 12"/>
          <p:cNvSpPr txBox="1">
            <a:spLocks noChangeArrowheads="1"/>
          </p:cNvSpPr>
          <p:nvPr userDrawn="1"/>
        </p:nvSpPr>
        <p:spPr bwMode="auto">
          <a:xfrm>
            <a:off x="-1968896" y="1521929"/>
            <a:ext cx="1869037" cy="1564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spcAft>
                <a:spcPts val="600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Change the Footer text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1.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Choose 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Insert </a:t>
            </a:r>
            <a:b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</a:b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 the top menu 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2.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Click on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Header and Footer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3.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Write the desired text </a:t>
            </a:r>
            <a:b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</a:b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 the field 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Footer</a:t>
            </a:r>
            <a:endParaRPr lang="da-DK" altLang="da-DK" sz="1000" noProof="1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4. 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Click 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Apply to All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5. </a:t>
            </a:r>
            <a:r>
              <a:rPr lang="da-DK" altLang="da-DK" sz="1000" b="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Change</a:t>
            </a:r>
            <a:r>
              <a:rPr lang="da-DK" altLang="da-DK" sz="1000" b="0" baseline="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the text directly on the slide if you wish different texts</a:t>
            </a:r>
            <a:r>
              <a:rPr lang="da-DK" altLang="da-DK" sz="1000" b="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</a:p>
        </p:txBody>
      </p:sp>
      <p:sp>
        <p:nvSpPr>
          <p:cNvPr id="33" name="AutoShape 4"/>
          <p:cNvSpPr>
            <a:spLocks/>
          </p:cNvSpPr>
          <p:nvPr userDrawn="1"/>
        </p:nvSpPr>
        <p:spPr bwMode="gray">
          <a:xfrm>
            <a:off x="-1824880" y="4603019"/>
            <a:ext cx="1728192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tabLst>
                <a:tab pos="1778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tabLst>
                <a:tab pos="1778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tabLst>
                <a:tab pos="1778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lang="en-GB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Remove placeholders</a:t>
            </a:r>
            <a:endParaRPr lang="en-GB" altLang="da-DK" sz="1000" noProof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feel</a:t>
            </a:r>
            <a:r>
              <a:rPr lang="en-GB" altLang="da-DK" sz="1000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free to delete/resize placeholders </a:t>
            </a:r>
            <a:br>
              <a:rPr lang="en-GB" altLang="da-DK" sz="1000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1000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suit your needs</a:t>
            </a:r>
            <a:endParaRPr lang="en-GB" altLang="da-DK" sz="1000" noProof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7937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 colour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4DACFD8-687C-4B48-985A-78E66067FEF1}" type="datetime1">
              <a:rPr lang="en-GB" smtClean="0"/>
              <a:t>14/05/2024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Running header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Page </a:t>
            </a:r>
            <a:fld id="{45D37B1E-C366-494F-A587-962AD9AABC8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347" y="6443171"/>
            <a:ext cx="1352927" cy="123812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-1752872" y="2169758"/>
            <a:ext cx="1656184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background</a:t>
            </a:r>
            <a:r>
              <a:rPr lang="da-DK" sz="1000" b="1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colour</a:t>
            </a:r>
            <a:endParaRPr lang="da-DK" sz="1000" b="1" noProof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 click,</a:t>
            </a:r>
            <a:r>
              <a:rPr lang="da-DK" altLang="da-DK" sz="1000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a-DK" altLang="da-DK" sz="1000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outside your slide</a:t>
            </a:r>
            <a:b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da-DK" altLang="da-DK" sz="1000" b="1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 Background</a:t>
            </a:r>
            <a:b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da-DK" altLang="da-DK" sz="1000" b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Fill/Colour</a:t>
            </a:r>
            <a:r>
              <a:rPr lang="da-DK" altLang="da-DK" sz="1000" b="1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da-DK" sz="1000" b="0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find a LEGO Corporate colour from </a:t>
            </a:r>
            <a:r>
              <a:rPr lang="da-DK" altLang="da-DK" sz="1000" b="1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 Colours</a:t>
            </a:r>
            <a:endParaRPr lang="da-DK" altLang="da-DK" sz="1000" b="1" noProof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GB" sz="1000" err="1">
              <a:solidFill>
                <a:srgbClr val="6464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5464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64646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46464"/>
                </a:solidFill>
              </a:defRPr>
            </a:lvl1pPr>
          </a:lstStyle>
          <a:p>
            <a:fld id="{61BC6645-3937-417F-AFC4-B3A215827BB3}" type="datetime1">
              <a:rPr lang="en-GB" smtClean="0"/>
              <a:t>14/05/2024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46464"/>
                </a:solidFill>
              </a:defRPr>
            </a:lvl1pPr>
          </a:lstStyle>
          <a:p>
            <a:r>
              <a:rPr lang="en-GB"/>
              <a:t>Running header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46464"/>
                </a:solidFill>
              </a:defRPr>
            </a:lvl1pPr>
          </a:lstStyle>
          <a:p>
            <a:r>
              <a:rPr lang="en-GB"/>
              <a:t>Page </a:t>
            </a:r>
            <a:fld id="{45D37B1E-C366-494F-A587-962AD9AABC8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98486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on colour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9121740-BA8D-4991-B5D3-D5F1788C4AAE}" type="datetime1">
              <a:rPr lang="en-GB" smtClean="0"/>
              <a:t>14/05/2024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Running header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Page </a:t>
            </a:r>
            <a:fld id="{45D37B1E-C366-494F-A587-962AD9AABC8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347" y="6443171"/>
            <a:ext cx="1352927" cy="123812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-1752872" y="2169758"/>
            <a:ext cx="1656184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background</a:t>
            </a:r>
            <a:r>
              <a:rPr lang="da-DK" sz="1000" b="1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colour</a:t>
            </a:r>
            <a:endParaRPr lang="da-DK" sz="1000" b="1" noProof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 click,</a:t>
            </a:r>
            <a:r>
              <a:rPr lang="da-DK" altLang="da-DK" sz="1000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a-DK" altLang="da-DK" sz="1000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outside your slide</a:t>
            </a:r>
            <a:b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da-DK" altLang="da-DK" sz="1000" b="1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 Background</a:t>
            </a:r>
            <a:b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da-DK" altLang="da-DK" sz="1000" b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Fill/Colour</a:t>
            </a:r>
            <a:r>
              <a:rPr lang="da-DK" altLang="da-DK" sz="1000" b="1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da-DK" sz="1000" b="0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find a LEGO Corporate colour from </a:t>
            </a:r>
            <a:r>
              <a:rPr lang="da-DK" altLang="da-DK" sz="1000" b="1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 Colours</a:t>
            </a:r>
            <a:endParaRPr lang="da-DK" altLang="da-DK" sz="1000" b="1" noProof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GB" sz="1000" err="1">
              <a:solidFill>
                <a:srgbClr val="6464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9987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46464"/>
                </a:solidFill>
              </a:defRPr>
            </a:lvl1pPr>
          </a:lstStyle>
          <a:p>
            <a:fld id="{9884052B-C0DC-47E4-833F-0077C23F5E57}" type="datetime1">
              <a:rPr lang="en-GB" smtClean="0"/>
              <a:t>14/05/2024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46464"/>
                </a:solidFill>
              </a:defRPr>
            </a:lvl1pPr>
          </a:lstStyle>
          <a:p>
            <a:r>
              <a:rPr lang="en-GB"/>
              <a:t>Running header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46464"/>
                </a:solidFill>
              </a:defRPr>
            </a:lvl1pPr>
          </a:lstStyle>
          <a:p>
            <a:r>
              <a:rPr lang="en-GB"/>
              <a:t>Page </a:t>
            </a:r>
            <a:fld id="{45D37B1E-C366-494F-A587-962AD9AABC8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98084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C16C9-5B05-4D6D-8659-E9159B9A9A27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FA57A-BFA0-4E58-916F-C524A2AE54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13554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3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42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373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64592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F70B8-12DB-4A53-8A66-30292150A60C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85A49-09E2-4B22-BBD7-6F9DF62EF1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1934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96845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F70B8-12DB-4A53-8A66-30292150A60C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85A49-09E2-4B22-BBD7-6F9DF62EF1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76259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F70B8-12DB-4A53-8A66-30292150A60C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85A49-09E2-4B22-BBD7-6F9DF62EF1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29140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F70B8-12DB-4A53-8A66-30292150A60C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85A49-09E2-4B22-BBD7-6F9DF62EF1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821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F70B8-12DB-4A53-8A66-30292150A60C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85A49-09E2-4B22-BBD7-6F9DF62EF1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7470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F70B8-12DB-4A53-8A66-30292150A60C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85A49-09E2-4B22-BBD7-6F9DF62EF1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55234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F70B8-12DB-4A53-8A66-30292150A60C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85A49-09E2-4B22-BBD7-6F9DF62EF1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35948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F70B8-12DB-4A53-8A66-30292150A60C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85A49-09E2-4B22-BBD7-6F9DF62EF1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40221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F70B8-12DB-4A53-8A66-30292150A60C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85A49-09E2-4B22-BBD7-6F9DF62EF1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33897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F70B8-12DB-4A53-8A66-30292150A60C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85A49-09E2-4B22-BBD7-6F9DF62EF1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32421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F70B8-12DB-4A53-8A66-30292150A60C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85A49-09E2-4B22-BBD7-6F9DF62EF1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884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58946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427755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artners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1226" y="398463"/>
            <a:ext cx="10127787" cy="1874398"/>
          </a:xfrm>
        </p:spPr>
        <p:txBody>
          <a:bodyPr anchor="b" anchorCtr="0"/>
          <a:lstStyle>
            <a:lvl1pPr>
              <a:defRPr>
                <a:solidFill>
                  <a:srgbClr val="003A7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044166" y="2492897"/>
            <a:ext cx="6664733" cy="1368152"/>
          </a:xfrm>
        </p:spPr>
        <p:txBody>
          <a:bodyPr/>
          <a:lstStyle>
            <a:lvl1pPr>
              <a:lnSpc>
                <a:spcPct val="100000"/>
              </a:lnSpc>
              <a:defRPr sz="1650" b="1">
                <a:solidFill>
                  <a:srgbClr val="646464"/>
                </a:solidFill>
              </a:defRPr>
            </a:lvl1pPr>
            <a:lvl2pPr indent="0">
              <a:defRPr sz="1650" b="0">
                <a:solidFill>
                  <a:srgbClr val="646464"/>
                </a:solidFill>
              </a:defRPr>
            </a:lvl2pPr>
            <a:lvl3pPr indent="0">
              <a:defRPr sz="1650" b="0">
                <a:solidFill>
                  <a:srgbClr val="646464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​"/>
              <a:defRPr sz="1650" b="0">
                <a:solidFill>
                  <a:srgbClr val="646464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​"/>
              <a:defRPr sz="1650" b="0">
                <a:solidFill>
                  <a:srgbClr val="646464"/>
                </a:solidFill>
              </a:defRPr>
            </a:lvl5pPr>
          </a:lstStyle>
          <a:p>
            <a:pPr lvl="0"/>
            <a:r>
              <a:rPr lang="en-GB"/>
              <a:t>Click to insert </a:t>
            </a:r>
            <a:r>
              <a:rPr lang="en-GB" err="1"/>
              <a:t>Manchet</a:t>
            </a:r>
            <a:r>
              <a:rPr lang="en-GB"/>
              <a:t> in three lines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5" hasCustomPrompt="1"/>
          </p:nvPr>
        </p:nvSpPr>
        <p:spPr>
          <a:xfrm>
            <a:off x="1044575" y="3999036"/>
            <a:ext cx="849600" cy="431849"/>
          </a:xfrm>
        </p:spPr>
        <p:txBody>
          <a:bodyPr/>
          <a:lstStyle>
            <a:lvl1pPr>
              <a:defRPr sz="7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13" name="Content Placeholder 4"/>
          <p:cNvSpPr>
            <a:spLocks noGrp="1"/>
          </p:cNvSpPr>
          <p:nvPr>
            <p:ph sz="quarter" idx="16" hasCustomPrompt="1"/>
          </p:nvPr>
        </p:nvSpPr>
        <p:spPr>
          <a:xfrm>
            <a:off x="2072890" y="3999036"/>
            <a:ext cx="849600" cy="431849"/>
          </a:xfrm>
        </p:spPr>
        <p:txBody>
          <a:bodyPr/>
          <a:lstStyle>
            <a:lvl1pPr>
              <a:defRPr sz="7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14" name="Content Placeholder 5"/>
          <p:cNvSpPr>
            <a:spLocks noGrp="1"/>
          </p:cNvSpPr>
          <p:nvPr>
            <p:ph sz="quarter" idx="17" hasCustomPrompt="1"/>
          </p:nvPr>
        </p:nvSpPr>
        <p:spPr>
          <a:xfrm>
            <a:off x="3101205" y="3999036"/>
            <a:ext cx="849600" cy="431849"/>
          </a:xfrm>
        </p:spPr>
        <p:txBody>
          <a:bodyPr/>
          <a:lstStyle>
            <a:lvl1pPr>
              <a:defRPr sz="7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15" name="Content Placeholder 6"/>
          <p:cNvSpPr>
            <a:spLocks noGrp="1"/>
          </p:cNvSpPr>
          <p:nvPr>
            <p:ph sz="quarter" idx="18" hasCustomPrompt="1"/>
          </p:nvPr>
        </p:nvSpPr>
        <p:spPr>
          <a:xfrm>
            <a:off x="4129520" y="3999036"/>
            <a:ext cx="849600" cy="431849"/>
          </a:xfrm>
        </p:spPr>
        <p:txBody>
          <a:bodyPr/>
          <a:lstStyle>
            <a:lvl1pPr>
              <a:defRPr sz="7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16" name="Content Placeholder 7"/>
          <p:cNvSpPr>
            <a:spLocks noGrp="1"/>
          </p:cNvSpPr>
          <p:nvPr>
            <p:ph sz="quarter" idx="19" hasCustomPrompt="1"/>
          </p:nvPr>
        </p:nvSpPr>
        <p:spPr>
          <a:xfrm>
            <a:off x="5157835" y="3999036"/>
            <a:ext cx="849600" cy="431849"/>
          </a:xfrm>
        </p:spPr>
        <p:txBody>
          <a:bodyPr/>
          <a:lstStyle>
            <a:lvl1pPr>
              <a:defRPr sz="7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17" name="Content Placeholder 8"/>
          <p:cNvSpPr>
            <a:spLocks noGrp="1"/>
          </p:cNvSpPr>
          <p:nvPr>
            <p:ph sz="quarter" idx="20" hasCustomPrompt="1"/>
          </p:nvPr>
        </p:nvSpPr>
        <p:spPr>
          <a:xfrm>
            <a:off x="6186150" y="3999036"/>
            <a:ext cx="849600" cy="431849"/>
          </a:xfrm>
        </p:spPr>
        <p:txBody>
          <a:bodyPr/>
          <a:lstStyle>
            <a:lvl1pPr>
              <a:defRPr sz="7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18" name="Content Placeholder 9"/>
          <p:cNvSpPr>
            <a:spLocks noGrp="1"/>
          </p:cNvSpPr>
          <p:nvPr>
            <p:ph sz="quarter" idx="21" hasCustomPrompt="1"/>
          </p:nvPr>
        </p:nvSpPr>
        <p:spPr>
          <a:xfrm>
            <a:off x="7214465" y="3999036"/>
            <a:ext cx="849600" cy="431849"/>
          </a:xfrm>
        </p:spPr>
        <p:txBody>
          <a:bodyPr/>
          <a:lstStyle>
            <a:lvl1pPr>
              <a:defRPr sz="7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19" name="Content Placeholder 10"/>
          <p:cNvSpPr>
            <a:spLocks noGrp="1"/>
          </p:cNvSpPr>
          <p:nvPr>
            <p:ph sz="quarter" idx="22" hasCustomPrompt="1"/>
          </p:nvPr>
        </p:nvSpPr>
        <p:spPr>
          <a:xfrm>
            <a:off x="8242780" y="3999036"/>
            <a:ext cx="849600" cy="431849"/>
          </a:xfrm>
        </p:spPr>
        <p:txBody>
          <a:bodyPr/>
          <a:lstStyle>
            <a:lvl1pPr>
              <a:defRPr sz="7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20" name="Content Placeholder 11"/>
          <p:cNvSpPr>
            <a:spLocks noGrp="1"/>
          </p:cNvSpPr>
          <p:nvPr>
            <p:ph sz="quarter" idx="23" hasCustomPrompt="1"/>
          </p:nvPr>
        </p:nvSpPr>
        <p:spPr>
          <a:xfrm>
            <a:off x="9271095" y="3999036"/>
            <a:ext cx="849600" cy="431849"/>
          </a:xfrm>
        </p:spPr>
        <p:txBody>
          <a:bodyPr/>
          <a:lstStyle>
            <a:lvl1pPr>
              <a:defRPr sz="7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21" name="Content Placeholder 12"/>
          <p:cNvSpPr>
            <a:spLocks noGrp="1"/>
          </p:cNvSpPr>
          <p:nvPr>
            <p:ph sz="quarter" idx="24" hasCustomPrompt="1"/>
          </p:nvPr>
        </p:nvSpPr>
        <p:spPr>
          <a:xfrm>
            <a:off x="10299413" y="3999036"/>
            <a:ext cx="849600" cy="431849"/>
          </a:xfrm>
        </p:spPr>
        <p:txBody>
          <a:bodyPr/>
          <a:lstStyle>
            <a:lvl1pPr>
              <a:defRPr sz="7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22" name="Content Placeholder 13"/>
          <p:cNvSpPr>
            <a:spLocks noGrp="1"/>
          </p:cNvSpPr>
          <p:nvPr>
            <p:ph sz="quarter" idx="25" hasCustomPrompt="1"/>
          </p:nvPr>
        </p:nvSpPr>
        <p:spPr>
          <a:xfrm>
            <a:off x="1044575" y="4884593"/>
            <a:ext cx="849600" cy="431849"/>
          </a:xfrm>
        </p:spPr>
        <p:txBody>
          <a:bodyPr/>
          <a:lstStyle>
            <a:lvl1pPr>
              <a:defRPr sz="7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23" name="Content Placeholder 14"/>
          <p:cNvSpPr>
            <a:spLocks noGrp="1"/>
          </p:cNvSpPr>
          <p:nvPr>
            <p:ph sz="quarter" idx="26" hasCustomPrompt="1"/>
          </p:nvPr>
        </p:nvSpPr>
        <p:spPr>
          <a:xfrm>
            <a:off x="2072890" y="4884593"/>
            <a:ext cx="849600" cy="431849"/>
          </a:xfrm>
        </p:spPr>
        <p:txBody>
          <a:bodyPr/>
          <a:lstStyle>
            <a:lvl1pPr>
              <a:defRPr sz="7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24" name="Content Placeholder 15"/>
          <p:cNvSpPr>
            <a:spLocks noGrp="1"/>
          </p:cNvSpPr>
          <p:nvPr>
            <p:ph sz="quarter" idx="27" hasCustomPrompt="1"/>
          </p:nvPr>
        </p:nvSpPr>
        <p:spPr>
          <a:xfrm>
            <a:off x="3101205" y="4884593"/>
            <a:ext cx="849600" cy="431849"/>
          </a:xfrm>
        </p:spPr>
        <p:txBody>
          <a:bodyPr/>
          <a:lstStyle>
            <a:lvl1pPr>
              <a:defRPr sz="7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25" name="Content Placeholder 16"/>
          <p:cNvSpPr>
            <a:spLocks noGrp="1"/>
          </p:cNvSpPr>
          <p:nvPr>
            <p:ph sz="quarter" idx="28" hasCustomPrompt="1"/>
          </p:nvPr>
        </p:nvSpPr>
        <p:spPr>
          <a:xfrm>
            <a:off x="4129520" y="4884593"/>
            <a:ext cx="849600" cy="431849"/>
          </a:xfrm>
        </p:spPr>
        <p:txBody>
          <a:bodyPr/>
          <a:lstStyle>
            <a:lvl1pPr>
              <a:defRPr sz="7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26" name="Content Placeholder 17"/>
          <p:cNvSpPr>
            <a:spLocks noGrp="1"/>
          </p:cNvSpPr>
          <p:nvPr>
            <p:ph sz="quarter" idx="29" hasCustomPrompt="1"/>
          </p:nvPr>
        </p:nvSpPr>
        <p:spPr>
          <a:xfrm>
            <a:off x="5157835" y="4884593"/>
            <a:ext cx="849600" cy="431849"/>
          </a:xfrm>
        </p:spPr>
        <p:txBody>
          <a:bodyPr/>
          <a:lstStyle>
            <a:lvl1pPr>
              <a:defRPr sz="7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27" name="Content Placeholder 18"/>
          <p:cNvSpPr>
            <a:spLocks noGrp="1"/>
          </p:cNvSpPr>
          <p:nvPr>
            <p:ph sz="quarter" idx="30" hasCustomPrompt="1"/>
          </p:nvPr>
        </p:nvSpPr>
        <p:spPr>
          <a:xfrm>
            <a:off x="6186150" y="4884593"/>
            <a:ext cx="849600" cy="431849"/>
          </a:xfrm>
        </p:spPr>
        <p:txBody>
          <a:bodyPr/>
          <a:lstStyle>
            <a:lvl1pPr>
              <a:defRPr sz="7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28" name="Content Placeholder 19"/>
          <p:cNvSpPr>
            <a:spLocks noGrp="1"/>
          </p:cNvSpPr>
          <p:nvPr>
            <p:ph sz="quarter" idx="31" hasCustomPrompt="1"/>
          </p:nvPr>
        </p:nvSpPr>
        <p:spPr>
          <a:xfrm>
            <a:off x="7214465" y="4884593"/>
            <a:ext cx="849600" cy="431849"/>
          </a:xfrm>
        </p:spPr>
        <p:txBody>
          <a:bodyPr/>
          <a:lstStyle>
            <a:lvl1pPr>
              <a:defRPr sz="7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29" name="Content Placeholder 20"/>
          <p:cNvSpPr>
            <a:spLocks noGrp="1"/>
          </p:cNvSpPr>
          <p:nvPr>
            <p:ph sz="quarter" idx="32" hasCustomPrompt="1"/>
          </p:nvPr>
        </p:nvSpPr>
        <p:spPr>
          <a:xfrm>
            <a:off x="8242780" y="4884593"/>
            <a:ext cx="849600" cy="431849"/>
          </a:xfrm>
        </p:spPr>
        <p:txBody>
          <a:bodyPr/>
          <a:lstStyle>
            <a:lvl1pPr>
              <a:defRPr sz="7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30" name="Content Placeholder 21"/>
          <p:cNvSpPr>
            <a:spLocks noGrp="1"/>
          </p:cNvSpPr>
          <p:nvPr>
            <p:ph sz="quarter" idx="33" hasCustomPrompt="1"/>
          </p:nvPr>
        </p:nvSpPr>
        <p:spPr>
          <a:xfrm>
            <a:off x="9271095" y="4884593"/>
            <a:ext cx="849600" cy="431849"/>
          </a:xfrm>
        </p:spPr>
        <p:txBody>
          <a:bodyPr/>
          <a:lstStyle>
            <a:lvl1pPr>
              <a:defRPr sz="7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31" name="Content Placeholder 22"/>
          <p:cNvSpPr>
            <a:spLocks noGrp="1"/>
          </p:cNvSpPr>
          <p:nvPr>
            <p:ph sz="quarter" idx="34" hasCustomPrompt="1"/>
          </p:nvPr>
        </p:nvSpPr>
        <p:spPr>
          <a:xfrm>
            <a:off x="10299413" y="4884593"/>
            <a:ext cx="849600" cy="431849"/>
          </a:xfrm>
        </p:spPr>
        <p:txBody>
          <a:bodyPr/>
          <a:lstStyle>
            <a:lvl1pPr>
              <a:defRPr sz="7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46464"/>
                </a:solidFill>
              </a:defRPr>
            </a:lvl1pPr>
          </a:lstStyle>
          <a:p>
            <a:fld id="{17F47F44-F51E-4667-A452-3FDD3C2DF9B3}" type="datetime1">
              <a:rPr lang="en-GB" smtClean="0"/>
              <a:t>14/05/2024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46464"/>
                </a:solidFill>
              </a:defRPr>
            </a:lvl1pPr>
          </a:lstStyle>
          <a:p>
            <a:r>
              <a:rPr lang="en-GB"/>
              <a:t>Running header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46464"/>
                </a:solidFill>
              </a:defRPr>
            </a:lvl1pPr>
          </a:lstStyle>
          <a:p>
            <a:r>
              <a:rPr lang="en-GB"/>
              <a:t>Page </a:t>
            </a:r>
            <a:fld id="{45D37B1E-C366-494F-A587-962AD9AABC8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2" name="Text Box 12"/>
          <p:cNvSpPr txBox="1">
            <a:spLocks noChangeArrowheads="1"/>
          </p:cNvSpPr>
          <p:nvPr userDrawn="1"/>
        </p:nvSpPr>
        <p:spPr bwMode="auto">
          <a:xfrm>
            <a:off x="-1968896" y="1521929"/>
            <a:ext cx="1869037" cy="1564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spcAft>
                <a:spcPts val="600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Change the Footer text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1.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Choose 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Insert </a:t>
            </a:r>
            <a:b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</a:b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 the top menu 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2.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Click on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Header and Footer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3.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Write the desired text </a:t>
            </a:r>
            <a:b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</a:b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 the field 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Footer</a:t>
            </a:r>
            <a:endParaRPr lang="da-DK" altLang="da-DK" sz="1000" noProof="1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4. 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Click 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Apply to All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5. </a:t>
            </a:r>
            <a:r>
              <a:rPr lang="da-DK" altLang="da-DK" sz="1000" b="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Change</a:t>
            </a:r>
            <a:r>
              <a:rPr lang="da-DK" altLang="da-DK" sz="1000" b="0" baseline="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the text directly on the slide if you wish different texts</a:t>
            </a:r>
            <a:r>
              <a:rPr lang="da-DK" altLang="da-DK" sz="1000" b="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</a:p>
        </p:txBody>
      </p:sp>
      <p:sp>
        <p:nvSpPr>
          <p:cNvPr id="33" name="AutoShape 4"/>
          <p:cNvSpPr>
            <a:spLocks/>
          </p:cNvSpPr>
          <p:nvPr userDrawn="1"/>
        </p:nvSpPr>
        <p:spPr bwMode="gray">
          <a:xfrm>
            <a:off x="-1824880" y="4603019"/>
            <a:ext cx="1728192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tabLst>
                <a:tab pos="1778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tabLst>
                <a:tab pos="1778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tabLst>
                <a:tab pos="1778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lang="en-GB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Remove placeholders</a:t>
            </a:r>
            <a:endParaRPr lang="en-GB" altLang="da-DK" sz="1000" noProof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feel</a:t>
            </a:r>
            <a:r>
              <a:rPr lang="en-GB" altLang="da-DK" sz="1000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free to delete/resize placeholders </a:t>
            </a:r>
            <a:br>
              <a:rPr lang="en-GB" altLang="da-DK" sz="1000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1000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suit your needs</a:t>
            </a:r>
            <a:endParaRPr lang="en-GB" altLang="da-DK" sz="1000" noProof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1188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3332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b="0" baseline="0"/>
            </a:lvl1pPr>
            <a:lvl2pPr marL="742950" indent="-285750">
              <a:buFont typeface="Arial"/>
              <a:buChar char="•"/>
              <a:defRPr/>
            </a:lvl2pPr>
            <a:lvl3pPr marL="1257300" indent="-342900">
              <a:buFont typeface="Lucida Grande"/>
              <a:buChar char="-"/>
              <a:defRPr/>
            </a:lvl3pPr>
            <a:lvl4pPr marL="1714500" indent="-342900">
              <a:buClr>
                <a:srgbClr val="00ABB5"/>
              </a:buClr>
              <a:buFont typeface="Wingdings" charset="2"/>
              <a:buChar char="Ø"/>
              <a:defRPr/>
            </a:lvl4pPr>
            <a:lvl5pPr marL="2171700" indent="-342900">
              <a:buClr>
                <a:srgbClr val="00ABB5"/>
              </a:buClr>
              <a:buFont typeface="Lucida Grande"/>
              <a:buChar char="-"/>
              <a:defRPr/>
            </a:lvl5pPr>
            <a:lvl6pPr>
              <a:buClr>
                <a:srgbClr val="00ABB5"/>
              </a:buClr>
              <a:defRPr/>
            </a:lvl6pPr>
          </a:lstStyle>
          <a:p>
            <a:pPr lvl="0"/>
            <a:r>
              <a:rPr lang="en-US" dirty="0"/>
              <a:t>Main body style like this and leading into bullets:</a:t>
            </a:r>
          </a:p>
          <a:p>
            <a:pPr lvl="1"/>
            <a:r>
              <a:rPr lang="en-US" dirty="0"/>
              <a:t>First level bullet</a:t>
            </a:r>
          </a:p>
          <a:p>
            <a:pPr lvl="2"/>
            <a:r>
              <a:rPr lang="en-US" dirty="0"/>
              <a:t>Second level bullet</a:t>
            </a:r>
          </a:p>
          <a:p>
            <a:pPr lvl="3"/>
            <a:r>
              <a:rPr lang="en-US" dirty="0"/>
              <a:t>Third level bullet</a:t>
            </a:r>
          </a:p>
          <a:p>
            <a:pPr lvl="4"/>
            <a:r>
              <a:rPr lang="en-US" dirty="0"/>
              <a:t>Fourth level</a:t>
            </a:r>
          </a:p>
          <a:p>
            <a:pPr lvl="5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666751" y="6223000"/>
            <a:ext cx="10836972" cy="0"/>
          </a:xfrm>
          <a:prstGeom prst="line">
            <a:avLst/>
          </a:prstGeom>
          <a:ln>
            <a:solidFill>
              <a:srgbClr val="B3D2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583623" y="6307283"/>
            <a:ext cx="27518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kern="1200" baseline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Highland – April 2023</a:t>
            </a:r>
            <a:endParaRPr lang="en-GB" sz="1200" kern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7400253" y="6301465"/>
            <a:ext cx="42231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en-GB" sz="1200" dirty="0">
                <a:solidFill>
                  <a:srgbClr val="00ABB5"/>
                </a:solidFill>
              </a:rPr>
              <a:t>For Scotland's learners, with Scotland's educators</a:t>
            </a:r>
          </a:p>
        </p:txBody>
      </p:sp>
    </p:spTree>
    <p:extLst>
      <p:ext uri="{BB962C8B-B14F-4D97-AF65-F5344CB8AC3E}">
        <p14:creationId xmlns:p14="http://schemas.microsoft.com/office/powerpoint/2010/main" val="20218183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666751" y="6223000"/>
            <a:ext cx="10836972" cy="0"/>
          </a:xfrm>
          <a:prstGeom prst="line">
            <a:avLst/>
          </a:prstGeom>
          <a:ln>
            <a:solidFill>
              <a:srgbClr val="B3D2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 userDrawn="1"/>
        </p:nvSpPr>
        <p:spPr>
          <a:xfrm>
            <a:off x="583623" y="6307283"/>
            <a:ext cx="27518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kern="1200" baseline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Highland – April 2023</a:t>
            </a:r>
            <a:endParaRPr lang="en-GB" sz="1200" kern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7462966" y="6301465"/>
            <a:ext cx="41447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en-GB" sz="1200" dirty="0">
                <a:solidFill>
                  <a:srgbClr val="00ABB5"/>
                </a:solidFill>
              </a:rPr>
              <a:t>For Scotland's learners, with Scotland's educators</a:t>
            </a:r>
          </a:p>
        </p:txBody>
      </p:sp>
    </p:spTree>
    <p:extLst>
      <p:ext uri="{BB962C8B-B14F-4D97-AF65-F5344CB8AC3E}">
        <p14:creationId xmlns:p14="http://schemas.microsoft.com/office/powerpoint/2010/main" val="12791843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87538"/>
            <a:ext cx="5384800" cy="3702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3800" y="1887538"/>
            <a:ext cx="5384800" cy="3702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666751" y="6223000"/>
            <a:ext cx="10836972" cy="0"/>
          </a:xfrm>
          <a:prstGeom prst="line">
            <a:avLst/>
          </a:prstGeom>
          <a:ln>
            <a:solidFill>
              <a:srgbClr val="B3D2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 userDrawn="1"/>
        </p:nvSpPr>
        <p:spPr>
          <a:xfrm>
            <a:off x="583623" y="6307283"/>
            <a:ext cx="27518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kern="1200" baseline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Highland – April 2023</a:t>
            </a:r>
            <a:endParaRPr lang="en-GB" sz="1200" kern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8965623" y="6301465"/>
            <a:ext cx="27518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00ABB5"/>
                </a:solidFill>
                <a:latin typeface="+mn-lt"/>
              </a:rPr>
              <a:t>Transforming lives through learning</a:t>
            </a:r>
          </a:p>
        </p:txBody>
      </p:sp>
    </p:spTree>
    <p:extLst>
      <p:ext uri="{BB962C8B-B14F-4D97-AF65-F5344CB8AC3E}">
        <p14:creationId xmlns:p14="http://schemas.microsoft.com/office/powerpoint/2010/main" val="9431041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66751" y="6223000"/>
            <a:ext cx="10836972" cy="0"/>
          </a:xfrm>
          <a:prstGeom prst="line">
            <a:avLst/>
          </a:prstGeom>
          <a:ln>
            <a:solidFill>
              <a:srgbClr val="B3D2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583623" y="6307283"/>
            <a:ext cx="27518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kern="1200" baseline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Highland – April 2023</a:t>
            </a:r>
            <a:endParaRPr lang="en-GB" sz="1200" kern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8965623" y="6301465"/>
            <a:ext cx="27518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00ABB5"/>
                </a:solidFill>
                <a:latin typeface="+mn-lt"/>
              </a:rPr>
              <a:t>Transforming lives through learning</a:t>
            </a:r>
          </a:p>
        </p:txBody>
      </p:sp>
    </p:spTree>
    <p:extLst>
      <p:ext uri="{BB962C8B-B14F-4D97-AF65-F5344CB8AC3E}">
        <p14:creationId xmlns:p14="http://schemas.microsoft.com/office/powerpoint/2010/main" val="36733984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666751" y="6223000"/>
            <a:ext cx="10836972" cy="0"/>
          </a:xfrm>
          <a:prstGeom prst="line">
            <a:avLst/>
          </a:prstGeom>
          <a:ln>
            <a:solidFill>
              <a:srgbClr val="B3D2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583623" y="6307283"/>
            <a:ext cx="27518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kern="1200" baseline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Highland – April 2023</a:t>
            </a:r>
            <a:endParaRPr lang="en-GB" sz="1200" kern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7447288" y="6301465"/>
            <a:ext cx="4160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en-GB" sz="1200" dirty="0">
                <a:solidFill>
                  <a:srgbClr val="00ABB5"/>
                </a:solidFill>
              </a:rPr>
              <a:t>For Scotland's learners, with Scotland's educators</a:t>
            </a:r>
          </a:p>
        </p:txBody>
      </p:sp>
    </p:spTree>
    <p:extLst>
      <p:ext uri="{BB962C8B-B14F-4D97-AF65-F5344CB8AC3E}">
        <p14:creationId xmlns:p14="http://schemas.microsoft.com/office/powerpoint/2010/main" val="1592290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666751" y="6223000"/>
            <a:ext cx="10836972" cy="0"/>
          </a:xfrm>
          <a:prstGeom prst="line">
            <a:avLst/>
          </a:prstGeom>
          <a:ln>
            <a:solidFill>
              <a:srgbClr val="B3D2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583623" y="6307283"/>
            <a:ext cx="27518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kern="1200" baseline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Highland – April 2023</a:t>
            </a:r>
            <a:endParaRPr lang="en-GB" sz="1200" kern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8965623" y="6301465"/>
            <a:ext cx="27518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00ABB5"/>
                </a:solidFill>
                <a:latin typeface="+mn-lt"/>
              </a:rPr>
              <a:t>Transforming lives through learning</a:t>
            </a:r>
          </a:p>
        </p:txBody>
      </p:sp>
    </p:spTree>
    <p:extLst>
      <p:ext uri="{BB962C8B-B14F-4D97-AF65-F5344CB8AC3E}">
        <p14:creationId xmlns:p14="http://schemas.microsoft.com/office/powerpoint/2010/main" val="27903397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666751" y="6223000"/>
            <a:ext cx="10836972" cy="0"/>
          </a:xfrm>
          <a:prstGeom prst="line">
            <a:avLst/>
          </a:prstGeom>
          <a:ln>
            <a:solidFill>
              <a:srgbClr val="B3D2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 userDrawn="1"/>
        </p:nvSpPr>
        <p:spPr>
          <a:xfrm>
            <a:off x="583623" y="6307283"/>
            <a:ext cx="27518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kern="1200" baseline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Highland – April 2023</a:t>
            </a:r>
            <a:endParaRPr lang="en-GB" sz="1200" kern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8965623" y="6301465"/>
            <a:ext cx="27518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00ABB5"/>
                </a:solidFill>
                <a:latin typeface="+mn-lt"/>
              </a:rPr>
              <a:t>Transforming lives through learning</a:t>
            </a:r>
          </a:p>
        </p:txBody>
      </p:sp>
    </p:spTree>
    <p:extLst>
      <p:ext uri="{BB962C8B-B14F-4D97-AF65-F5344CB8AC3E}">
        <p14:creationId xmlns:p14="http://schemas.microsoft.com/office/powerpoint/2010/main" val="1630011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39259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666751" y="6223000"/>
            <a:ext cx="10836972" cy="0"/>
          </a:xfrm>
          <a:prstGeom prst="line">
            <a:avLst/>
          </a:prstGeom>
          <a:ln>
            <a:solidFill>
              <a:srgbClr val="B3D2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 userDrawn="1"/>
        </p:nvSpPr>
        <p:spPr>
          <a:xfrm>
            <a:off x="583623" y="6307283"/>
            <a:ext cx="27518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kern="1200" baseline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Highland – April 2023</a:t>
            </a:r>
            <a:endParaRPr lang="en-GB" sz="1200" kern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8965623" y="6301465"/>
            <a:ext cx="27518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00ABB5"/>
                </a:solidFill>
                <a:latin typeface="+mn-lt"/>
              </a:rPr>
              <a:t>Transforming lives through learning</a:t>
            </a:r>
          </a:p>
        </p:txBody>
      </p:sp>
    </p:spTree>
    <p:extLst>
      <p:ext uri="{BB962C8B-B14F-4D97-AF65-F5344CB8AC3E}">
        <p14:creationId xmlns:p14="http://schemas.microsoft.com/office/powerpoint/2010/main" val="306222173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666751" y="6223000"/>
            <a:ext cx="10836972" cy="0"/>
          </a:xfrm>
          <a:prstGeom prst="line">
            <a:avLst/>
          </a:prstGeom>
          <a:ln>
            <a:solidFill>
              <a:srgbClr val="B3D2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 userDrawn="1"/>
        </p:nvSpPr>
        <p:spPr>
          <a:xfrm>
            <a:off x="583623" y="6307283"/>
            <a:ext cx="27518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kern="1200" baseline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Highland – April 2023</a:t>
            </a:r>
            <a:endParaRPr lang="en-GB" sz="1200" kern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8965623" y="6301465"/>
            <a:ext cx="27518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00ABB5"/>
                </a:solidFill>
                <a:latin typeface="+mn-lt"/>
              </a:rPr>
              <a:t>Transforming lives through learning</a:t>
            </a:r>
          </a:p>
        </p:txBody>
      </p:sp>
    </p:spTree>
    <p:extLst>
      <p:ext uri="{BB962C8B-B14F-4D97-AF65-F5344CB8AC3E}">
        <p14:creationId xmlns:p14="http://schemas.microsoft.com/office/powerpoint/2010/main" val="32385356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11168" y="830264"/>
            <a:ext cx="2747433" cy="4759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6751" y="830264"/>
            <a:ext cx="8041216" cy="47593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666751" y="6223000"/>
            <a:ext cx="10836972" cy="0"/>
          </a:xfrm>
          <a:prstGeom prst="line">
            <a:avLst/>
          </a:prstGeom>
          <a:ln>
            <a:solidFill>
              <a:srgbClr val="B3D2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 userDrawn="1"/>
        </p:nvSpPr>
        <p:spPr>
          <a:xfrm>
            <a:off x="583623" y="6307283"/>
            <a:ext cx="27518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kern="1200" baseline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Highland – April 2023</a:t>
            </a:r>
            <a:endParaRPr lang="en-GB" sz="1200" kern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8965623" y="6301465"/>
            <a:ext cx="27518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00ABB5"/>
                </a:solidFill>
                <a:latin typeface="+mn-lt"/>
              </a:rPr>
              <a:t>Transforming lives through learning</a:t>
            </a:r>
          </a:p>
        </p:txBody>
      </p:sp>
    </p:spTree>
    <p:extLst>
      <p:ext uri="{BB962C8B-B14F-4D97-AF65-F5344CB8AC3E}">
        <p14:creationId xmlns:p14="http://schemas.microsoft.com/office/powerpoint/2010/main" val="134313007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artners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1226" y="398463"/>
            <a:ext cx="10127787" cy="1874398"/>
          </a:xfrm>
        </p:spPr>
        <p:txBody>
          <a:bodyPr anchor="b" anchorCtr="0"/>
          <a:lstStyle>
            <a:lvl1pPr>
              <a:defRPr>
                <a:solidFill>
                  <a:srgbClr val="003A7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044166" y="2492897"/>
            <a:ext cx="6664733" cy="1368152"/>
          </a:xfrm>
        </p:spPr>
        <p:txBody>
          <a:bodyPr/>
          <a:lstStyle>
            <a:lvl1pPr>
              <a:lnSpc>
                <a:spcPct val="100000"/>
              </a:lnSpc>
              <a:defRPr sz="1650" b="1">
                <a:solidFill>
                  <a:srgbClr val="646464"/>
                </a:solidFill>
              </a:defRPr>
            </a:lvl1pPr>
            <a:lvl2pPr indent="0">
              <a:defRPr sz="1650" b="0">
                <a:solidFill>
                  <a:srgbClr val="646464"/>
                </a:solidFill>
              </a:defRPr>
            </a:lvl2pPr>
            <a:lvl3pPr indent="0">
              <a:defRPr sz="1650" b="0">
                <a:solidFill>
                  <a:srgbClr val="646464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​"/>
              <a:defRPr sz="1650" b="0">
                <a:solidFill>
                  <a:srgbClr val="646464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​"/>
              <a:defRPr sz="1650" b="0">
                <a:solidFill>
                  <a:srgbClr val="646464"/>
                </a:solidFill>
              </a:defRPr>
            </a:lvl5pPr>
          </a:lstStyle>
          <a:p>
            <a:pPr lvl="0"/>
            <a:r>
              <a:rPr lang="en-GB"/>
              <a:t>Click to insert </a:t>
            </a:r>
            <a:r>
              <a:rPr lang="en-GB" err="1"/>
              <a:t>Manchet</a:t>
            </a:r>
            <a:r>
              <a:rPr lang="en-GB"/>
              <a:t> in three lines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5" hasCustomPrompt="1"/>
          </p:nvPr>
        </p:nvSpPr>
        <p:spPr>
          <a:xfrm>
            <a:off x="1044575" y="3999036"/>
            <a:ext cx="849600" cy="431849"/>
          </a:xfrm>
        </p:spPr>
        <p:txBody>
          <a:bodyPr/>
          <a:lstStyle>
            <a:lvl1pPr>
              <a:defRPr sz="7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13" name="Content Placeholder 4"/>
          <p:cNvSpPr>
            <a:spLocks noGrp="1"/>
          </p:cNvSpPr>
          <p:nvPr>
            <p:ph sz="quarter" idx="16" hasCustomPrompt="1"/>
          </p:nvPr>
        </p:nvSpPr>
        <p:spPr>
          <a:xfrm>
            <a:off x="2072890" y="3999036"/>
            <a:ext cx="849600" cy="431849"/>
          </a:xfrm>
        </p:spPr>
        <p:txBody>
          <a:bodyPr/>
          <a:lstStyle>
            <a:lvl1pPr>
              <a:defRPr sz="7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14" name="Content Placeholder 5"/>
          <p:cNvSpPr>
            <a:spLocks noGrp="1"/>
          </p:cNvSpPr>
          <p:nvPr>
            <p:ph sz="quarter" idx="17" hasCustomPrompt="1"/>
          </p:nvPr>
        </p:nvSpPr>
        <p:spPr>
          <a:xfrm>
            <a:off x="3101205" y="3999036"/>
            <a:ext cx="849600" cy="431849"/>
          </a:xfrm>
        </p:spPr>
        <p:txBody>
          <a:bodyPr/>
          <a:lstStyle>
            <a:lvl1pPr>
              <a:defRPr sz="7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15" name="Content Placeholder 6"/>
          <p:cNvSpPr>
            <a:spLocks noGrp="1"/>
          </p:cNvSpPr>
          <p:nvPr>
            <p:ph sz="quarter" idx="18" hasCustomPrompt="1"/>
          </p:nvPr>
        </p:nvSpPr>
        <p:spPr>
          <a:xfrm>
            <a:off x="4129520" y="3999036"/>
            <a:ext cx="849600" cy="431849"/>
          </a:xfrm>
        </p:spPr>
        <p:txBody>
          <a:bodyPr/>
          <a:lstStyle>
            <a:lvl1pPr>
              <a:defRPr sz="7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16" name="Content Placeholder 7"/>
          <p:cNvSpPr>
            <a:spLocks noGrp="1"/>
          </p:cNvSpPr>
          <p:nvPr>
            <p:ph sz="quarter" idx="19" hasCustomPrompt="1"/>
          </p:nvPr>
        </p:nvSpPr>
        <p:spPr>
          <a:xfrm>
            <a:off x="5157835" y="3999036"/>
            <a:ext cx="849600" cy="431849"/>
          </a:xfrm>
        </p:spPr>
        <p:txBody>
          <a:bodyPr/>
          <a:lstStyle>
            <a:lvl1pPr>
              <a:defRPr sz="7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17" name="Content Placeholder 8"/>
          <p:cNvSpPr>
            <a:spLocks noGrp="1"/>
          </p:cNvSpPr>
          <p:nvPr>
            <p:ph sz="quarter" idx="20" hasCustomPrompt="1"/>
          </p:nvPr>
        </p:nvSpPr>
        <p:spPr>
          <a:xfrm>
            <a:off x="6186150" y="3999036"/>
            <a:ext cx="849600" cy="431849"/>
          </a:xfrm>
        </p:spPr>
        <p:txBody>
          <a:bodyPr/>
          <a:lstStyle>
            <a:lvl1pPr>
              <a:defRPr sz="7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18" name="Content Placeholder 9"/>
          <p:cNvSpPr>
            <a:spLocks noGrp="1"/>
          </p:cNvSpPr>
          <p:nvPr>
            <p:ph sz="quarter" idx="21" hasCustomPrompt="1"/>
          </p:nvPr>
        </p:nvSpPr>
        <p:spPr>
          <a:xfrm>
            <a:off x="7214465" y="3999036"/>
            <a:ext cx="849600" cy="431849"/>
          </a:xfrm>
        </p:spPr>
        <p:txBody>
          <a:bodyPr/>
          <a:lstStyle>
            <a:lvl1pPr>
              <a:defRPr sz="7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19" name="Content Placeholder 10"/>
          <p:cNvSpPr>
            <a:spLocks noGrp="1"/>
          </p:cNvSpPr>
          <p:nvPr>
            <p:ph sz="quarter" idx="22" hasCustomPrompt="1"/>
          </p:nvPr>
        </p:nvSpPr>
        <p:spPr>
          <a:xfrm>
            <a:off x="8242780" y="3999036"/>
            <a:ext cx="849600" cy="431849"/>
          </a:xfrm>
        </p:spPr>
        <p:txBody>
          <a:bodyPr/>
          <a:lstStyle>
            <a:lvl1pPr>
              <a:defRPr sz="7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20" name="Content Placeholder 11"/>
          <p:cNvSpPr>
            <a:spLocks noGrp="1"/>
          </p:cNvSpPr>
          <p:nvPr>
            <p:ph sz="quarter" idx="23" hasCustomPrompt="1"/>
          </p:nvPr>
        </p:nvSpPr>
        <p:spPr>
          <a:xfrm>
            <a:off x="9271095" y="3999036"/>
            <a:ext cx="849600" cy="431849"/>
          </a:xfrm>
        </p:spPr>
        <p:txBody>
          <a:bodyPr/>
          <a:lstStyle>
            <a:lvl1pPr>
              <a:defRPr sz="7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21" name="Content Placeholder 12"/>
          <p:cNvSpPr>
            <a:spLocks noGrp="1"/>
          </p:cNvSpPr>
          <p:nvPr>
            <p:ph sz="quarter" idx="24" hasCustomPrompt="1"/>
          </p:nvPr>
        </p:nvSpPr>
        <p:spPr>
          <a:xfrm>
            <a:off x="10299413" y="3999036"/>
            <a:ext cx="849600" cy="431849"/>
          </a:xfrm>
        </p:spPr>
        <p:txBody>
          <a:bodyPr/>
          <a:lstStyle>
            <a:lvl1pPr>
              <a:defRPr sz="7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22" name="Content Placeholder 13"/>
          <p:cNvSpPr>
            <a:spLocks noGrp="1"/>
          </p:cNvSpPr>
          <p:nvPr>
            <p:ph sz="quarter" idx="25" hasCustomPrompt="1"/>
          </p:nvPr>
        </p:nvSpPr>
        <p:spPr>
          <a:xfrm>
            <a:off x="1044575" y="4884593"/>
            <a:ext cx="849600" cy="431849"/>
          </a:xfrm>
        </p:spPr>
        <p:txBody>
          <a:bodyPr/>
          <a:lstStyle>
            <a:lvl1pPr>
              <a:defRPr sz="7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23" name="Content Placeholder 14"/>
          <p:cNvSpPr>
            <a:spLocks noGrp="1"/>
          </p:cNvSpPr>
          <p:nvPr>
            <p:ph sz="quarter" idx="26" hasCustomPrompt="1"/>
          </p:nvPr>
        </p:nvSpPr>
        <p:spPr>
          <a:xfrm>
            <a:off x="2072890" y="4884593"/>
            <a:ext cx="849600" cy="431849"/>
          </a:xfrm>
        </p:spPr>
        <p:txBody>
          <a:bodyPr/>
          <a:lstStyle>
            <a:lvl1pPr>
              <a:defRPr sz="7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24" name="Content Placeholder 15"/>
          <p:cNvSpPr>
            <a:spLocks noGrp="1"/>
          </p:cNvSpPr>
          <p:nvPr>
            <p:ph sz="quarter" idx="27" hasCustomPrompt="1"/>
          </p:nvPr>
        </p:nvSpPr>
        <p:spPr>
          <a:xfrm>
            <a:off x="3101205" y="4884593"/>
            <a:ext cx="849600" cy="431849"/>
          </a:xfrm>
        </p:spPr>
        <p:txBody>
          <a:bodyPr/>
          <a:lstStyle>
            <a:lvl1pPr>
              <a:defRPr sz="7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25" name="Content Placeholder 16"/>
          <p:cNvSpPr>
            <a:spLocks noGrp="1"/>
          </p:cNvSpPr>
          <p:nvPr>
            <p:ph sz="quarter" idx="28" hasCustomPrompt="1"/>
          </p:nvPr>
        </p:nvSpPr>
        <p:spPr>
          <a:xfrm>
            <a:off x="4129520" y="4884593"/>
            <a:ext cx="849600" cy="431849"/>
          </a:xfrm>
        </p:spPr>
        <p:txBody>
          <a:bodyPr/>
          <a:lstStyle>
            <a:lvl1pPr>
              <a:defRPr sz="7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26" name="Content Placeholder 17"/>
          <p:cNvSpPr>
            <a:spLocks noGrp="1"/>
          </p:cNvSpPr>
          <p:nvPr>
            <p:ph sz="quarter" idx="29" hasCustomPrompt="1"/>
          </p:nvPr>
        </p:nvSpPr>
        <p:spPr>
          <a:xfrm>
            <a:off x="5157835" y="4884593"/>
            <a:ext cx="849600" cy="431849"/>
          </a:xfrm>
        </p:spPr>
        <p:txBody>
          <a:bodyPr/>
          <a:lstStyle>
            <a:lvl1pPr>
              <a:defRPr sz="7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27" name="Content Placeholder 18"/>
          <p:cNvSpPr>
            <a:spLocks noGrp="1"/>
          </p:cNvSpPr>
          <p:nvPr>
            <p:ph sz="quarter" idx="30" hasCustomPrompt="1"/>
          </p:nvPr>
        </p:nvSpPr>
        <p:spPr>
          <a:xfrm>
            <a:off x="6186150" y="4884593"/>
            <a:ext cx="849600" cy="431849"/>
          </a:xfrm>
        </p:spPr>
        <p:txBody>
          <a:bodyPr/>
          <a:lstStyle>
            <a:lvl1pPr>
              <a:defRPr sz="7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28" name="Content Placeholder 19"/>
          <p:cNvSpPr>
            <a:spLocks noGrp="1"/>
          </p:cNvSpPr>
          <p:nvPr>
            <p:ph sz="quarter" idx="31" hasCustomPrompt="1"/>
          </p:nvPr>
        </p:nvSpPr>
        <p:spPr>
          <a:xfrm>
            <a:off x="7214465" y="4884593"/>
            <a:ext cx="849600" cy="431849"/>
          </a:xfrm>
        </p:spPr>
        <p:txBody>
          <a:bodyPr/>
          <a:lstStyle>
            <a:lvl1pPr>
              <a:defRPr sz="7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29" name="Content Placeholder 20"/>
          <p:cNvSpPr>
            <a:spLocks noGrp="1"/>
          </p:cNvSpPr>
          <p:nvPr>
            <p:ph sz="quarter" idx="32" hasCustomPrompt="1"/>
          </p:nvPr>
        </p:nvSpPr>
        <p:spPr>
          <a:xfrm>
            <a:off x="8242780" y="4884593"/>
            <a:ext cx="849600" cy="431849"/>
          </a:xfrm>
        </p:spPr>
        <p:txBody>
          <a:bodyPr/>
          <a:lstStyle>
            <a:lvl1pPr>
              <a:defRPr sz="7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30" name="Content Placeholder 21"/>
          <p:cNvSpPr>
            <a:spLocks noGrp="1"/>
          </p:cNvSpPr>
          <p:nvPr>
            <p:ph sz="quarter" idx="33" hasCustomPrompt="1"/>
          </p:nvPr>
        </p:nvSpPr>
        <p:spPr>
          <a:xfrm>
            <a:off x="9271095" y="4884593"/>
            <a:ext cx="849600" cy="431849"/>
          </a:xfrm>
        </p:spPr>
        <p:txBody>
          <a:bodyPr/>
          <a:lstStyle>
            <a:lvl1pPr>
              <a:defRPr sz="7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31" name="Content Placeholder 22"/>
          <p:cNvSpPr>
            <a:spLocks noGrp="1"/>
          </p:cNvSpPr>
          <p:nvPr>
            <p:ph sz="quarter" idx="34" hasCustomPrompt="1"/>
          </p:nvPr>
        </p:nvSpPr>
        <p:spPr>
          <a:xfrm>
            <a:off x="10299413" y="4884593"/>
            <a:ext cx="849600" cy="431849"/>
          </a:xfrm>
        </p:spPr>
        <p:txBody>
          <a:bodyPr/>
          <a:lstStyle>
            <a:lvl1pPr>
              <a:defRPr sz="7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46464"/>
                </a:solidFill>
              </a:defRPr>
            </a:lvl1pPr>
          </a:lstStyle>
          <a:p>
            <a:fld id="{17F47F44-F51E-4667-A452-3FDD3C2DF9B3}" type="datetime1">
              <a:rPr lang="en-GB" smtClean="0"/>
              <a:t>14/05/2024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46464"/>
                </a:solidFill>
              </a:defRPr>
            </a:lvl1pPr>
          </a:lstStyle>
          <a:p>
            <a:r>
              <a:rPr lang="en-GB"/>
              <a:t>Running header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46464"/>
                </a:solidFill>
              </a:defRPr>
            </a:lvl1pPr>
          </a:lstStyle>
          <a:p>
            <a:r>
              <a:rPr lang="en-GB"/>
              <a:t>Page </a:t>
            </a:r>
            <a:fld id="{45D37B1E-C366-494F-A587-962AD9AABC8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2" name="Text Box 12"/>
          <p:cNvSpPr txBox="1">
            <a:spLocks noChangeArrowheads="1"/>
          </p:cNvSpPr>
          <p:nvPr userDrawn="1"/>
        </p:nvSpPr>
        <p:spPr bwMode="auto">
          <a:xfrm>
            <a:off x="-1968896" y="1521929"/>
            <a:ext cx="1869037" cy="1564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spcAft>
                <a:spcPts val="600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Change the Footer text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1.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Choose 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Insert </a:t>
            </a:r>
            <a:b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</a:b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 the top menu 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2.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Click on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Header and Footer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3.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Write the desired text </a:t>
            </a:r>
            <a:b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</a:b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 the field 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Footer</a:t>
            </a:r>
            <a:endParaRPr lang="da-DK" altLang="da-DK" sz="1000" noProof="1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4. 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Click 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Apply to All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5. </a:t>
            </a:r>
            <a:r>
              <a:rPr lang="da-DK" altLang="da-DK" sz="1000" b="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Change</a:t>
            </a:r>
            <a:r>
              <a:rPr lang="da-DK" altLang="da-DK" sz="1000" b="0" baseline="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the text directly on the slide if you wish different texts</a:t>
            </a:r>
            <a:r>
              <a:rPr lang="da-DK" altLang="da-DK" sz="1000" b="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</a:p>
        </p:txBody>
      </p:sp>
      <p:sp>
        <p:nvSpPr>
          <p:cNvPr id="33" name="AutoShape 4"/>
          <p:cNvSpPr>
            <a:spLocks/>
          </p:cNvSpPr>
          <p:nvPr userDrawn="1"/>
        </p:nvSpPr>
        <p:spPr bwMode="gray">
          <a:xfrm>
            <a:off x="-1824880" y="4603019"/>
            <a:ext cx="1728192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tabLst>
                <a:tab pos="1778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tabLst>
                <a:tab pos="1778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tabLst>
                <a:tab pos="1778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lang="en-GB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Remove placeholders</a:t>
            </a:r>
            <a:endParaRPr lang="en-GB" altLang="da-DK" sz="1000" noProof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feel</a:t>
            </a:r>
            <a:r>
              <a:rPr lang="en-GB" altLang="da-DK" sz="1000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free to delete/resize placeholders </a:t>
            </a:r>
            <a:br>
              <a:rPr lang="en-GB" altLang="da-DK" sz="1000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1000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suit your needs</a:t>
            </a:r>
            <a:endParaRPr lang="en-GB" altLang="da-DK" sz="1000" noProof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29854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F70B8-12DB-4A53-8A66-30292150A60C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85A49-09E2-4B22-BBD7-6F9DF62EF1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997063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383AD-FA5F-A62E-4B9D-86B8D1362C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98ED00-EC67-1ABC-C126-6824D6CB48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659D57-772A-D747-B675-EE9A1ADD2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1BF70-EC8D-4C4B-B68B-5284A3B753A2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9FC5D3-E97F-3B68-8810-C41D7B4D5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7EABA2-4AE8-3A57-549D-62CB3EAD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A7BD-7CF0-484C-9CD2-43AA320479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084582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DB870-1BA9-A0AD-5AD3-FA3A4E410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742E28-835B-2A1A-D1BB-FE929D993C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0B4EC2-94ED-671D-80A4-596326DDD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1BF70-EC8D-4C4B-B68B-5284A3B753A2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921EC-E3FF-C3E1-EF52-4A0CDA7D8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543BA5-C747-4D02-F31F-6F5232EDE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A7BD-7CF0-484C-9CD2-43AA320479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10282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79219-B12D-5459-4807-42C845304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D6E1CB-B8F5-CE3B-F5CF-EB2F680170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EB27F5-CBE2-0880-569D-A3E157A5F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1BF70-EC8D-4C4B-B68B-5284A3B753A2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8EA575-FD78-D0B9-7E9C-D60E5DEAC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00C58A-120A-6308-245B-C0BEC0AB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A7BD-7CF0-484C-9CD2-43AA320479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11603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4219F-A4E4-B82E-E82C-823070EBF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6CBEB3-F657-B5AE-E93D-1272885B4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DC266B-D506-87F6-A033-2976CDBB55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8F6E46-BE56-23A2-0455-323B79A07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1BF70-EC8D-4C4B-B68B-5284A3B753A2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12756D-83FA-AF79-356A-821F43CA8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6AF698-2248-9A2B-9F54-DB13E5D2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A7BD-7CF0-484C-9CD2-43AA320479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596679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C49B7-92CF-C1DD-F266-4DE32259A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E99BDF-40FC-F055-40D8-33777FA20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C4AC61-8B02-3239-F618-021EBE41AC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908440-D932-E683-5162-A8BE7D4075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580DC4-9EC0-DE60-DBC1-9B091586C7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013450-D7EE-233B-201E-1BA5BE17D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1BF70-EC8D-4C4B-B68B-5284A3B753A2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28089D-5DAC-7AD8-9B62-D54C48368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10CABC-FBFC-7ACE-9300-00249502C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A7BD-7CF0-484C-9CD2-43AA320479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4703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844357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BF1B7-9C26-75DA-438B-5026181B8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99FEFC-B5B4-6E6F-AC1D-CC0136DC3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1BF70-EC8D-4C4B-B68B-5284A3B753A2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8945FE-3743-7401-421A-48AE3BD49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A8BC0A-0062-5027-FE57-834099EB9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A7BD-7CF0-484C-9CD2-43AA320479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146649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0A6A99-0BE1-2BBE-AE26-BC3D5E731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1BF70-EC8D-4C4B-B68B-5284A3B753A2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3B8B00-61F1-D510-CDA2-5FC9757D2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0C4A16-F65C-090B-5D16-236BB657C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A7BD-7CF0-484C-9CD2-43AA320479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9666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9C54A-743B-663A-BC23-9336F2E1F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0AB856-1FE3-5B20-D1FF-B7FAC05CB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145ECB-F2C4-97F4-486F-24CE32C1B6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DA63CA-1A1C-8407-195B-E1EB4A4D3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1BF70-EC8D-4C4B-B68B-5284A3B753A2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A4CED6-6A5C-999F-3F5C-727691B7D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CE2A36-0F8C-05A1-1924-DBFFEC74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A7BD-7CF0-484C-9CD2-43AA320479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280631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82DD5-D323-C20B-E0B8-F465ECE74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642C10-CA60-E98D-BF6C-3B23C7BF64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0B9FCD-D205-6AA1-3029-2B1856B7D5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712996-F52C-4416-8E21-B1108F176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1BF70-EC8D-4C4B-B68B-5284A3B753A2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B27DF2-872C-6B6C-409C-218BEE192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DCC15D-121D-C202-9722-D56D43E69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A7BD-7CF0-484C-9CD2-43AA320479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199984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2C0DB-7A88-3A93-9C02-319CDDB87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82F1BD-E8E6-5696-07CC-C460027405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84EBF-7DF8-3697-E72F-D4B9A9547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1BF70-EC8D-4C4B-B68B-5284A3B753A2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D4D014-04F7-775B-0D89-6514FCA3A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60B433-BA7A-30EB-704A-24C001FF4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A7BD-7CF0-484C-9CD2-43AA320479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903454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8A18E5-5FD0-8274-3E22-6CFB679050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E53C81-5C9F-7CDA-D489-2B48B471B4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35B2FD-E39C-1C2F-7AB7-860E837BD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1BF70-EC8D-4C4B-B68B-5284A3B753A2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4EF6B-614E-4942-0799-45BE02B11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D5E8E3-0FC8-9ADB-361F-6049DB02F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A7BD-7CF0-484C-9CD2-43AA320479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405498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b="0" baseline="0"/>
            </a:lvl1pPr>
            <a:lvl2pPr marL="742950" indent="-285750">
              <a:buFont typeface="Arial"/>
              <a:buChar char="•"/>
              <a:defRPr/>
            </a:lvl2pPr>
            <a:lvl3pPr marL="1257300" indent="-342900">
              <a:buFont typeface="Lucida Grande"/>
              <a:buChar char="-"/>
              <a:defRPr/>
            </a:lvl3pPr>
            <a:lvl4pPr marL="1714500" indent="-342900">
              <a:buClr>
                <a:srgbClr val="00ABB5"/>
              </a:buClr>
              <a:buFont typeface="Wingdings" charset="2"/>
              <a:buChar char="Ø"/>
              <a:defRPr/>
            </a:lvl4pPr>
            <a:lvl5pPr marL="2171700" indent="-342900">
              <a:buClr>
                <a:srgbClr val="00ABB5"/>
              </a:buClr>
              <a:buFont typeface="Lucida Grande"/>
              <a:buChar char="-"/>
              <a:defRPr/>
            </a:lvl5pPr>
            <a:lvl6pPr>
              <a:buClr>
                <a:srgbClr val="00ABB5"/>
              </a:buClr>
              <a:defRPr/>
            </a:lvl6pPr>
          </a:lstStyle>
          <a:p>
            <a:pPr lvl="0"/>
            <a:r>
              <a:rPr lang="en-US" dirty="0"/>
              <a:t>Main body style like this and leading into bullets:</a:t>
            </a:r>
          </a:p>
          <a:p>
            <a:pPr lvl="1"/>
            <a:r>
              <a:rPr lang="en-US" dirty="0"/>
              <a:t>First level bullet</a:t>
            </a:r>
          </a:p>
          <a:p>
            <a:pPr lvl="2"/>
            <a:r>
              <a:rPr lang="en-US" dirty="0"/>
              <a:t>Second level bullet</a:t>
            </a:r>
          </a:p>
          <a:p>
            <a:pPr lvl="3"/>
            <a:r>
              <a:rPr lang="en-US" dirty="0"/>
              <a:t>Third level bullet</a:t>
            </a:r>
          </a:p>
          <a:p>
            <a:pPr lvl="4"/>
            <a:r>
              <a:rPr lang="en-US" dirty="0"/>
              <a:t>Fourth level</a:t>
            </a:r>
          </a:p>
          <a:p>
            <a:pPr lvl="5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519353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903689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87538"/>
            <a:ext cx="5384800" cy="3702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3800" y="1887538"/>
            <a:ext cx="5384800" cy="3702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953601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3154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806996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278115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874287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854776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438089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995651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11168" y="830264"/>
            <a:ext cx="2747433" cy="4759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6751" y="830264"/>
            <a:ext cx="8041216" cy="47593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Box 5"/>
          <p:cNvSpPr txBox="1"/>
          <p:nvPr userDrawn="1"/>
        </p:nvSpPr>
        <p:spPr>
          <a:xfrm>
            <a:off x="8965623" y="6301465"/>
            <a:ext cx="27518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00ABB5"/>
                </a:solidFill>
                <a:latin typeface="+mn-lt"/>
              </a:rPr>
              <a:t>Transforming lives through learning</a:t>
            </a:r>
          </a:p>
        </p:txBody>
      </p:sp>
    </p:spTree>
    <p:extLst>
      <p:ext uri="{BB962C8B-B14F-4D97-AF65-F5344CB8AC3E}">
        <p14:creationId xmlns:p14="http://schemas.microsoft.com/office/powerpoint/2010/main" val="267251319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rtners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1226" y="398463"/>
            <a:ext cx="10127787" cy="1874398"/>
          </a:xfrm>
        </p:spPr>
        <p:txBody>
          <a:bodyPr anchor="b" anchorCtr="0"/>
          <a:lstStyle>
            <a:lvl1pPr>
              <a:defRPr>
                <a:solidFill>
                  <a:srgbClr val="003A7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044166" y="2492897"/>
            <a:ext cx="6664733" cy="1368152"/>
          </a:xfrm>
        </p:spPr>
        <p:txBody>
          <a:bodyPr/>
          <a:lstStyle>
            <a:lvl1pPr>
              <a:lnSpc>
                <a:spcPct val="100000"/>
              </a:lnSpc>
              <a:defRPr sz="1650" b="1">
                <a:solidFill>
                  <a:srgbClr val="646464"/>
                </a:solidFill>
              </a:defRPr>
            </a:lvl1pPr>
            <a:lvl2pPr indent="0">
              <a:defRPr sz="1650" b="0">
                <a:solidFill>
                  <a:srgbClr val="646464"/>
                </a:solidFill>
              </a:defRPr>
            </a:lvl2pPr>
            <a:lvl3pPr indent="0">
              <a:defRPr sz="1650" b="0">
                <a:solidFill>
                  <a:srgbClr val="646464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​"/>
              <a:defRPr sz="1650" b="0">
                <a:solidFill>
                  <a:srgbClr val="646464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​"/>
              <a:defRPr sz="1650" b="0">
                <a:solidFill>
                  <a:srgbClr val="646464"/>
                </a:solidFill>
              </a:defRPr>
            </a:lvl5pPr>
          </a:lstStyle>
          <a:p>
            <a:pPr lvl="0"/>
            <a:r>
              <a:rPr lang="en-GB"/>
              <a:t>Click to insert </a:t>
            </a:r>
            <a:r>
              <a:rPr lang="en-GB" err="1"/>
              <a:t>Manchet</a:t>
            </a:r>
            <a:r>
              <a:rPr lang="en-GB"/>
              <a:t> in three lines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5" hasCustomPrompt="1"/>
          </p:nvPr>
        </p:nvSpPr>
        <p:spPr>
          <a:xfrm>
            <a:off x="1044575" y="3999036"/>
            <a:ext cx="849600" cy="431849"/>
          </a:xfrm>
        </p:spPr>
        <p:txBody>
          <a:bodyPr/>
          <a:lstStyle>
            <a:lvl1pPr>
              <a:defRPr sz="7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13" name="Content Placeholder 4"/>
          <p:cNvSpPr>
            <a:spLocks noGrp="1"/>
          </p:cNvSpPr>
          <p:nvPr>
            <p:ph sz="quarter" idx="16" hasCustomPrompt="1"/>
          </p:nvPr>
        </p:nvSpPr>
        <p:spPr>
          <a:xfrm>
            <a:off x="2072890" y="3999036"/>
            <a:ext cx="849600" cy="431849"/>
          </a:xfrm>
        </p:spPr>
        <p:txBody>
          <a:bodyPr/>
          <a:lstStyle>
            <a:lvl1pPr>
              <a:defRPr sz="7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14" name="Content Placeholder 5"/>
          <p:cNvSpPr>
            <a:spLocks noGrp="1"/>
          </p:cNvSpPr>
          <p:nvPr>
            <p:ph sz="quarter" idx="17" hasCustomPrompt="1"/>
          </p:nvPr>
        </p:nvSpPr>
        <p:spPr>
          <a:xfrm>
            <a:off x="3101205" y="3999036"/>
            <a:ext cx="849600" cy="431849"/>
          </a:xfrm>
        </p:spPr>
        <p:txBody>
          <a:bodyPr/>
          <a:lstStyle>
            <a:lvl1pPr>
              <a:defRPr sz="7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15" name="Content Placeholder 6"/>
          <p:cNvSpPr>
            <a:spLocks noGrp="1"/>
          </p:cNvSpPr>
          <p:nvPr>
            <p:ph sz="quarter" idx="18" hasCustomPrompt="1"/>
          </p:nvPr>
        </p:nvSpPr>
        <p:spPr>
          <a:xfrm>
            <a:off x="4129520" y="3999036"/>
            <a:ext cx="849600" cy="431849"/>
          </a:xfrm>
        </p:spPr>
        <p:txBody>
          <a:bodyPr/>
          <a:lstStyle>
            <a:lvl1pPr>
              <a:defRPr sz="7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16" name="Content Placeholder 7"/>
          <p:cNvSpPr>
            <a:spLocks noGrp="1"/>
          </p:cNvSpPr>
          <p:nvPr>
            <p:ph sz="quarter" idx="19" hasCustomPrompt="1"/>
          </p:nvPr>
        </p:nvSpPr>
        <p:spPr>
          <a:xfrm>
            <a:off x="5157835" y="3999036"/>
            <a:ext cx="849600" cy="431849"/>
          </a:xfrm>
        </p:spPr>
        <p:txBody>
          <a:bodyPr/>
          <a:lstStyle>
            <a:lvl1pPr>
              <a:defRPr sz="7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17" name="Content Placeholder 8"/>
          <p:cNvSpPr>
            <a:spLocks noGrp="1"/>
          </p:cNvSpPr>
          <p:nvPr>
            <p:ph sz="quarter" idx="20" hasCustomPrompt="1"/>
          </p:nvPr>
        </p:nvSpPr>
        <p:spPr>
          <a:xfrm>
            <a:off x="6186150" y="3999036"/>
            <a:ext cx="849600" cy="431849"/>
          </a:xfrm>
        </p:spPr>
        <p:txBody>
          <a:bodyPr/>
          <a:lstStyle>
            <a:lvl1pPr>
              <a:defRPr sz="7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18" name="Content Placeholder 9"/>
          <p:cNvSpPr>
            <a:spLocks noGrp="1"/>
          </p:cNvSpPr>
          <p:nvPr>
            <p:ph sz="quarter" idx="21" hasCustomPrompt="1"/>
          </p:nvPr>
        </p:nvSpPr>
        <p:spPr>
          <a:xfrm>
            <a:off x="7214465" y="3999036"/>
            <a:ext cx="849600" cy="431849"/>
          </a:xfrm>
        </p:spPr>
        <p:txBody>
          <a:bodyPr/>
          <a:lstStyle>
            <a:lvl1pPr>
              <a:defRPr sz="7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19" name="Content Placeholder 10"/>
          <p:cNvSpPr>
            <a:spLocks noGrp="1"/>
          </p:cNvSpPr>
          <p:nvPr>
            <p:ph sz="quarter" idx="22" hasCustomPrompt="1"/>
          </p:nvPr>
        </p:nvSpPr>
        <p:spPr>
          <a:xfrm>
            <a:off x="8242780" y="3999036"/>
            <a:ext cx="849600" cy="431849"/>
          </a:xfrm>
        </p:spPr>
        <p:txBody>
          <a:bodyPr/>
          <a:lstStyle>
            <a:lvl1pPr>
              <a:defRPr sz="7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20" name="Content Placeholder 11"/>
          <p:cNvSpPr>
            <a:spLocks noGrp="1"/>
          </p:cNvSpPr>
          <p:nvPr>
            <p:ph sz="quarter" idx="23" hasCustomPrompt="1"/>
          </p:nvPr>
        </p:nvSpPr>
        <p:spPr>
          <a:xfrm>
            <a:off x="9271095" y="3999036"/>
            <a:ext cx="849600" cy="431849"/>
          </a:xfrm>
        </p:spPr>
        <p:txBody>
          <a:bodyPr/>
          <a:lstStyle>
            <a:lvl1pPr>
              <a:defRPr sz="7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21" name="Content Placeholder 12"/>
          <p:cNvSpPr>
            <a:spLocks noGrp="1"/>
          </p:cNvSpPr>
          <p:nvPr>
            <p:ph sz="quarter" idx="24" hasCustomPrompt="1"/>
          </p:nvPr>
        </p:nvSpPr>
        <p:spPr>
          <a:xfrm>
            <a:off x="10299413" y="3999036"/>
            <a:ext cx="849600" cy="431849"/>
          </a:xfrm>
        </p:spPr>
        <p:txBody>
          <a:bodyPr/>
          <a:lstStyle>
            <a:lvl1pPr>
              <a:defRPr sz="7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22" name="Content Placeholder 13"/>
          <p:cNvSpPr>
            <a:spLocks noGrp="1"/>
          </p:cNvSpPr>
          <p:nvPr>
            <p:ph sz="quarter" idx="25" hasCustomPrompt="1"/>
          </p:nvPr>
        </p:nvSpPr>
        <p:spPr>
          <a:xfrm>
            <a:off x="1044575" y="4884593"/>
            <a:ext cx="849600" cy="431849"/>
          </a:xfrm>
        </p:spPr>
        <p:txBody>
          <a:bodyPr/>
          <a:lstStyle>
            <a:lvl1pPr>
              <a:defRPr sz="7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23" name="Content Placeholder 14"/>
          <p:cNvSpPr>
            <a:spLocks noGrp="1"/>
          </p:cNvSpPr>
          <p:nvPr>
            <p:ph sz="quarter" idx="26" hasCustomPrompt="1"/>
          </p:nvPr>
        </p:nvSpPr>
        <p:spPr>
          <a:xfrm>
            <a:off x="2072890" y="4884593"/>
            <a:ext cx="849600" cy="431849"/>
          </a:xfrm>
        </p:spPr>
        <p:txBody>
          <a:bodyPr/>
          <a:lstStyle>
            <a:lvl1pPr>
              <a:defRPr sz="7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24" name="Content Placeholder 15"/>
          <p:cNvSpPr>
            <a:spLocks noGrp="1"/>
          </p:cNvSpPr>
          <p:nvPr>
            <p:ph sz="quarter" idx="27" hasCustomPrompt="1"/>
          </p:nvPr>
        </p:nvSpPr>
        <p:spPr>
          <a:xfrm>
            <a:off x="3101205" y="4884593"/>
            <a:ext cx="849600" cy="431849"/>
          </a:xfrm>
        </p:spPr>
        <p:txBody>
          <a:bodyPr/>
          <a:lstStyle>
            <a:lvl1pPr>
              <a:defRPr sz="7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25" name="Content Placeholder 16"/>
          <p:cNvSpPr>
            <a:spLocks noGrp="1"/>
          </p:cNvSpPr>
          <p:nvPr>
            <p:ph sz="quarter" idx="28" hasCustomPrompt="1"/>
          </p:nvPr>
        </p:nvSpPr>
        <p:spPr>
          <a:xfrm>
            <a:off x="4129520" y="4884593"/>
            <a:ext cx="849600" cy="431849"/>
          </a:xfrm>
        </p:spPr>
        <p:txBody>
          <a:bodyPr/>
          <a:lstStyle>
            <a:lvl1pPr>
              <a:defRPr sz="7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26" name="Content Placeholder 17"/>
          <p:cNvSpPr>
            <a:spLocks noGrp="1"/>
          </p:cNvSpPr>
          <p:nvPr>
            <p:ph sz="quarter" idx="29" hasCustomPrompt="1"/>
          </p:nvPr>
        </p:nvSpPr>
        <p:spPr>
          <a:xfrm>
            <a:off x="5157835" y="4884593"/>
            <a:ext cx="849600" cy="431849"/>
          </a:xfrm>
        </p:spPr>
        <p:txBody>
          <a:bodyPr/>
          <a:lstStyle>
            <a:lvl1pPr>
              <a:defRPr sz="7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27" name="Content Placeholder 18"/>
          <p:cNvSpPr>
            <a:spLocks noGrp="1"/>
          </p:cNvSpPr>
          <p:nvPr>
            <p:ph sz="quarter" idx="30" hasCustomPrompt="1"/>
          </p:nvPr>
        </p:nvSpPr>
        <p:spPr>
          <a:xfrm>
            <a:off x="6186150" y="4884593"/>
            <a:ext cx="849600" cy="431849"/>
          </a:xfrm>
        </p:spPr>
        <p:txBody>
          <a:bodyPr/>
          <a:lstStyle>
            <a:lvl1pPr>
              <a:defRPr sz="7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28" name="Content Placeholder 19"/>
          <p:cNvSpPr>
            <a:spLocks noGrp="1"/>
          </p:cNvSpPr>
          <p:nvPr>
            <p:ph sz="quarter" idx="31" hasCustomPrompt="1"/>
          </p:nvPr>
        </p:nvSpPr>
        <p:spPr>
          <a:xfrm>
            <a:off x="7214465" y="4884593"/>
            <a:ext cx="849600" cy="431849"/>
          </a:xfrm>
        </p:spPr>
        <p:txBody>
          <a:bodyPr/>
          <a:lstStyle>
            <a:lvl1pPr>
              <a:defRPr sz="7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29" name="Content Placeholder 20"/>
          <p:cNvSpPr>
            <a:spLocks noGrp="1"/>
          </p:cNvSpPr>
          <p:nvPr>
            <p:ph sz="quarter" idx="32" hasCustomPrompt="1"/>
          </p:nvPr>
        </p:nvSpPr>
        <p:spPr>
          <a:xfrm>
            <a:off x="8242780" y="4884593"/>
            <a:ext cx="849600" cy="431849"/>
          </a:xfrm>
        </p:spPr>
        <p:txBody>
          <a:bodyPr/>
          <a:lstStyle>
            <a:lvl1pPr>
              <a:defRPr sz="7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30" name="Content Placeholder 21"/>
          <p:cNvSpPr>
            <a:spLocks noGrp="1"/>
          </p:cNvSpPr>
          <p:nvPr>
            <p:ph sz="quarter" idx="33" hasCustomPrompt="1"/>
          </p:nvPr>
        </p:nvSpPr>
        <p:spPr>
          <a:xfrm>
            <a:off x="9271095" y="4884593"/>
            <a:ext cx="849600" cy="431849"/>
          </a:xfrm>
        </p:spPr>
        <p:txBody>
          <a:bodyPr/>
          <a:lstStyle>
            <a:lvl1pPr>
              <a:defRPr sz="7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31" name="Content Placeholder 22"/>
          <p:cNvSpPr>
            <a:spLocks noGrp="1"/>
          </p:cNvSpPr>
          <p:nvPr>
            <p:ph sz="quarter" idx="34" hasCustomPrompt="1"/>
          </p:nvPr>
        </p:nvSpPr>
        <p:spPr>
          <a:xfrm>
            <a:off x="10299413" y="4884593"/>
            <a:ext cx="849600" cy="431849"/>
          </a:xfrm>
        </p:spPr>
        <p:txBody>
          <a:bodyPr/>
          <a:lstStyle>
            <a:lvl1pPr>
              <a:defRPr sz="700"/>
            </a:lvl1pPr>
          </a:lstStyle>
          <a:p>
            <a:pPr lvl="0"/>
            <a:r>
              <a:rPr lang="en-GB"/>
              <a:t>Insert partner-logo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46464"/>
                </a:solidFill>
              </a:defRPr>
            </a:lvl1pPr>
          </a:lstStyle>
          <a:p>
            <a:fld id="{17F47F44-F51E-4667-A452-3FDD3C2DF9B3}" type="datetime1">
              <a:rPr lang="en-GB" smtClean="0"/>
              <a:t>14/05/2024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46464"/>
                </a:solidFill>
              </a:defRPr>
            </a:lvl1pPr>
          </a:lstStyle>
          <a:p>
            <a:r>
              <a:rPr lang="en-GB"/>
              <a:t>Running header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46464"/>
                </a:solidFill>
              </a:defRPr>
            </a:lvl1pPr>
          </a:lstStyle>
          <a:p>
            <a:r>
              <a:rPr lang="en-GB"/>
              <a:t>Page </a:t>
            </a:r>
            <a:fld id="{45D37B1E-C366-494F-A587-962AD9AABC8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2" name="Text Box 12"/>
          <p:cNvSpPr txBox="1">
            <a:spLocks noChangeArrowheads="1"/>
          </p:cNvSpPr>
          <p:nvPr userDrawn="1"/>
        </p:nvSpPr>
        <p:spPr bwMode="auto">
          <a:xfrm>
            <a:off x="-1968896" y="1521929"/>
            <a:ext cx="1869037" cy="1564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spcAft>
                <a:spcPts val="600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Change the Footer text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1.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Choose 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Insert </a:t>
            </a:r>
            <a:b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</a:b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 the top menu 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2.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Click on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Header and Footer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3.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Write the desired text </a:t>
            </a:r>
            <a:b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</a:b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 the field 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Footer</a:t>
            </a:r>
            <a:endParaRPr lang="da-DK" altLang="da-DK" sz="1000" noProof="1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4. 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Click 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Apply to All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5. </a:t>
            </a:r>
            <a:r>
              <a:rPr lang="da-DK" altLang="da-DK" sz="1000" b="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Change</a:t>
            </a:r>
            <a:r>
              <a:rPr lang="da-DK" altLang="da-DK" sz="1000" b="0" baseline="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the text directly on the slide if you wish different texts</a:t>
            </a:r>
            <a:r>
              <a:rPr lang="da-DK" altLang="da-DK" sz="1000" b="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</a:p>
        </p:txBody>
      </p:sp>
      <p:sp>
        <p:nvSpPr>
          <p:cNvPr id="33" name="AutoShape 4"/>
          <p:cNvSpPr>
            <a:spLocks/>
          </p:cNvSpPr>
          <p:nvPr userDrawn="1"/>
        </p:nvSpPr>
        <p:spPr bwMode="gray">
          <a:xfrm>
            <a:off x="-1824880" y="4603019"/>
            <a:ext cx="1728192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tabLst>
                <a:tab pos="1778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tabLst>
                <a:tab pos="1778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tabLst>
                <a:tab pos="1778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lang="en-GB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Remove placeholders</a:t>
            </a:r>
            <a:endParaRPr lang="en-GB" altLang="da-DK" sz="1000" noProof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feel</a:t>
            </a:r>
            <a:r>
              <a:rPr lang="en-GB" altLang="da-DK" sz="1000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free to delete/resize placeholders </a:t>
            </a:r>
            <a:br>
              <a:rPr lang="en-GB" altLang="da-DK" sz="1000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1000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suit your needs</a:t>
            </a:r>
            <a:endParaRPr lang="en-GB" altLang="da-DK" sz="1000" noProof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410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3926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66751" y="830263"/>
            <a:ext cx="10836972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87538"/>
            <a:ext cx="10817923" cy="370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Main body style like this and leading into bullets:</a:t>
            </a:r>
          </a:p>
          <a:p>
            <a:pPr lvl="1"/>
            <a:r>
              <a:rPr lang="en-US" dirty="0"/>
              <a:t>First level bullet</a:t>
            </a:r>
          </a:p>
          <a:p>
            <a:pPr lvl="2"/>
            <a:r>
              <a:rPr lang="en-US" dirty="0"/>
              <a:t>Second level bullet</a:t>
            </a:r>
          </a:p>
          <a:p>
            <a:pPr lvl="3"/>
            <a:r>
              <a:rPr lang="en-US" dirty="0"/>
              <a:t>Third level bullet</a:t>
            </a:r>
          </a:p>
          <a:p>
            <a:pPr lvl="4"/>
            <a:r>
              <a:rPr lang="en-US" dirty="0"/>
              <a:t>Fourth level</a:t>
            </a:r>
          </a:p>
          <a:p>
            <a:pPr lvl="5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29" name="Text Box 7"/>
          <p:cNvSpPr txBox="1">
            <a:spLocks noChangeArrowheads="1"/>
          </p:cNvSpPr>
          <p:nvPr/>
        </p:nvSpPr>
        <p:spPr bwMode="auto">
          <a:xfrm>
            <a:off x="7127342" y="6304472"/>
            <a:ext cx="451273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GB" sz="1200" dirty="0">
                <a:solidFill>
                  <a:srgbClr val="00ABB5"/>
                </a:solidFill>
              </a:rPr>
              <a:t>For Scotland's learners, with Scotland's educators</a:t>
            </a:r>
          </a:p>
        </p:txBody>
      </p:sp>
      <p:sp>
        <p:nvSpPr>
          <p:cNvPr id="1030" name="Picture 9" descr="Education Scotland White (higher res)"/>
          <p:cNvSpPr>
            <a:spLocks noChangeAspect="1" noChangeArrowheads="1"/>
          </p:cNvSpPr>
          <p:nvPr/>
        </p:nvSpPr>
        <p:spPr bwMode="auto">
          <a:xfrm>
            <a:off x="9359900" y="5892800"/>
            <a:ext cx="2159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sz="1800"/>
          </a:p>
        </p:txBody>
      </p:sp>
      <p:cxnSp>
        <p:nvCxnSpPr>
          <p:cNvPr id="3" name="Straight Connector 2"/>
          <p:cNvCxnSpPr>
            <a:endCxn id="1030" idx="3"/>
          </p:cNvCxnSpPr>
          <p:nvPr/>
        </p:nvCxnSpPr>
        <p:spPr>
          <a:xfrm flipV="1">
            <a:off x="676690" y="6216650"/>
            <a:ext cx="10842210" cy="41072"/>
          </a:xfrm>
          <a:prstGeom prst="line">
            <a:avLst/>
          </a:prstGeom>
          <a:ln w="12700" cmpd="sng">
            <a:solidFill>
              <a:srgbClr val="B3D23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87260" y="6304472"/>
            <a:ext cx="451273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sz="1200" kern="1200" baseline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Dumfries &amp; Galloway – April 2024</a:t>
            </a:r>
            <a:endParaRPr lang="en-GB" sz="1200" kern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D9AA02-C771-2EAC-BF2F-3CACCFDE0E1F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5865813" y="190500"/>
            <a:ext cx="48895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78D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261810-2D45-DC67-B75E-808602C2AA12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865813" y="6515100"/>
            <a:ext cx="48895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78D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</a:t>
            </a:r>
          </a:p>
        </p:txBody>
      </p:sp>
    </p:spTree>
    <p:extLst>
      <p:ext uri="{BB962C8B-B14F-4D97-AF65-F5344CB8AC3E}">
        <p14:creationId xmlns:p14="http://schemas.microsoft.com/office/powerpoint/2010/main" val="514789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768" r:id="rId12"/>
    <p:sldLayoutId id="2147483769" r:id="rId13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ABB5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0000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0000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0000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0000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0000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0000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0000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0000"/>
          </a:solidFill>
          <a:latin typeface="Arial" charset="0"/>
          <a:cs typeface="Arial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/>
        <a:buNone/>
        <a:defRPr sz="20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ABB5"/>
        </a:buClr>
        <a:buFont typeface="Arial"/>
        <a:buChar char="•"/>
        <a:defRPr sz="2000">
          <a:solidFill>
            <a:schemeClr val="tx1">
              <a:lumMod val="65000"/>
              <a:lumOff val="35000"/>
            </a:schemeClr>
          </a:solidFill>
          <a:latin typeface="+mn-lt"/>
          <a:cs typeface="+mn-cs"/>
        </a:defRPr>
      </a:lvl2pPr>
      <a:lvl3pPr marL="1257300" marR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00ABB5"/>
        </a:buClr>
        <a:buSzTx/>
        <a:buFont typeface="Lucida Grande"/>
        <a:buChar char="-"/>
        <a:tabLst/>
        <a:defRPr sz="2000">
          <a:solidFill>
            <a:schemeClr val="tx1">
              <a:lumMod val="65000"/>
              <a:lumOff val="35000"/>
            </a:schemeClr>
          </a:solidFill>
          <a:latin typeface="+mn-lt"/>
          <a:cs typeface="+mn-cs"/>
        </a:defRPr>
      </a:lvl3pPr>
      <a:lvl4pPr marL="1714500" indent="-342900" algn="l" rtl="0" eaLnBrk="1" fontAlgn="base" hangingPunct="1">
        <a:spcBef>
          <a:spcPct val="20000"/>
        </a:spcBef>
        <a:spcAft>
          <a:spcPct val="0"/>
        </a:spcAft>
        <a:buClr>
          <a:srgbClr val="00ABB5"/>
        </a:buClr>
        <a:buFont typeface="Wingdings" charset="2"/>
        <a:buChar char="Ø"/>
        <a:defRPr sz="2000">
          <a:solidFill>
            <a:schemeClr val="tx1">
              <a:lumMod val="65000"/>
              <a:lumOff val="35000"/>
            </a:schemeClr>
          </a:solidFill>
          <a:latin typeface="+mn-lt"/>
          <a:cs typeface="+mn-cs"/>
        </a:defRPr>
      </a:lvl4pPr>
      <a:lvl5pPr marL="2171700" indent="-342900" algn="l" rtl="0" eaLnBrk="1" fontAlgn="base" hangingPunct="1">
        <a:spcBef>
          <a:spcPct val="20000"/>
        </a:spcBef>
        <a:spcAft>
          <a:spcPct val="0"/>
        </a:spcAft>
        <a:buClr>
          <a:srgbClr val="00ABB5"/>
        </a:buClr>
        <a:buFont typeface="Lucida Grande"/>
        <a:buChar char="-"/>
        <a:defRPr sz="2000">
          <a:solidFill>
            <a:schemeClr val="tx1">
              <a:lumMod val="65000"/>
              <a:lumOff val="35000"/>
            </a:schemeClr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0ABB5"/>
        </a:buClr>
        <a:buFontTx/>
        <a:buChar char="»"/>
        <a:defRPr sz="2000">
          <a:solidFill>
            <a:schemeClr val="tx1">
              <a:lumMod val="65000"/>
              <a:lumOff val="35000"/>
            </a:schemeClr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1226" y="696913"/>
            <a:ext cx="10127787" cy="104371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4166" y="2174942"/>
            <a:ext cx="10104847" cy="396392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486274" y="6438586"/>
            <a:ext cx="3222625" cy="41941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 b="1">
                <a:solidFill>
                  <a:srgbClr val="646464"/>
                </a:solidFill>
              </a:defRPr>
            </a:lvl1pPr>
          </a:lstStyle>
          <a:p>
            <a:fld id="{25587FE0-695D-4788-8D4E-C5DD7BD9321B}" type="datetime1">
              <a:rPr lang="en-GB" smtClean="0"/>
              <a:t>14/05/2024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44166" y="6576"/>
            <a:ext cx="6664734" cy="41951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1000" b="1">
                <a:solidFill>
                  <a:srgbClr val="646464"/>
                </a:solidFill>
              </a:defRPr>
            </a:lvl1pPr>
          </a:lstStyle>
          <a:p>
            <a:r>
              <a:rPr lang="en-GB"/>
              <a:t>Running header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27976" y="6438586"/>
            <a:ext cx="3221038" cy="41941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000" b="1">
                <a:solidFill>
                  <a:srgbClr val="646464"/>
                </a:solidFill>
              </a:defRPr>
            </a:lvl1pPr>
          </a:lstStyle>
          <a:p>
            <a:r>
              <a:rPr lang="en-GB"/>
              <a:t>Page </a:t>
            </a:r>
            <a:fld id="{45D37B1E-C366-494F-A587-962AD9AABC8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345" y="6443171"/>
            <a:ext cx="1352931" cy="1238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22B7083-7EC9-70DA-36F0-2903C2421F6F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5865813" y="190500"/>
            <a:ext cx="48895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78D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D69C09-D0D5-D339-EAD2-A13A3CC2D69A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865813" y="6515100"/>
            <a:ext cx="48895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78D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</a:t>
            </a:r>
          </a:p>
        </p:txBody>
      </p:sp>
    </p:spTree>
    <p:extLst>
      <p:ext uri="{BB962C8B-B14F-4D97-AF65-F5344CB8AC3E}">
        <p14:creationId xmlns:p14="http://schemas.microsoft.com/office/powerpoint/2010/main" val="403119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</p:sldLayoutIdLst>
  <p:hf hdr="0" dt="0"/>
  <p:txStyles>
    <p:titleStyle>
      <a:lvl1pPr algn="l" defTabSz="914400" rtl="0" eaLnBrk="1" latinLnBrk="0" hangingPunct="1">
        <a:lnSpc>
          <a:spcPct val="83000"/>
        </a:lnSpc>
        <a:spcBef>
          <a:spcPct val="0"/>
        </a:spcBef>
        <a:buNone/>
        <a:defRPr sz="3600" kern="1200" spc="-1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buFont typeface="Calibri" panose="020F0502020204030204" pitchFamily="34" charset="0"/>
        <a:buChar char="​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10000"/>
        </a:lnSpc>
        <a:spcBef>
          <a:spcPts val="0"/>
        </a:spcBef>
        <a:buFont typeface="Calibri" panose="020F0502020204030204" pitchFamily="34" charset="0"/>
        <a:buChar char="​"/>
        <a:defRPr sz="15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5300"/>
        </a:spcAft>
        <a:buFont typeface="Calibri" panose="020F0502020204030204" pitchFamily="34" charset="0"/>
        <a:buChar char="​"/>
        <a:defRPr sz="17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360000" indent="-36000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Wingdings" panose="05000000000000000000" pitchFamily="2" charset="2"/>
        <a:buChar char="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36000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Wingdings" panose="05000000000000000000" pitchFamily="2" charset="2"/>
        <a:buChar char="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720000" indent="-360000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Font typeface="Wingdings" panose="05000000000000000000" pitchFamily="2" charset="2"/>
        <a:buChar char="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720000" indent="-360000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Font typeface="Wingdings" panose="05000000000000000000" pitchFamily="2" charset="2"/>
        <a:buChar char="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720000" indent="-360000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Font typeface="Wingdings" panose="05000000000000000000" pitchFamily="2" charset="2"/>
        <a:buChar char="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720000" indent="-360000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Font typeface="Wingdings" panose="05000000000000000000" pitchFamily="2" charset="2"/>
        <a:buChar char="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81">
          <p15:clr>
            <a:srgbClr val="F26B43"/>
          </p15:clr>
        </p15:guide>
        <p15:guide id="3" orient="horz" pos="251">
          <p15:clr>
            <a:srgbClr val="F26B43"/>
          </p15:clr>
        </p15:guide>
        <p15:guide id="4" pos="657">
          <p15:clr>
            <a:srgbClr val="F26B43"/>
          </p15:clr>
        </p15:guide>
        <p15:guide id="5" orient="horz" pos="1366">
          <p15:clr>
            <a:srgbClr val="F26B43"/>
          </p15:clr>
        </p15:guide>
        <p15:guide id="6" pos="7023">
          <p15:clr>
            <a:srgbClr val="F26B43"/>
          </p15:clr>
        </p15:guide>
        <p15:guide id="7" pos="4994">
          <p15:clr>
            <a:srgbClr val="F26B43"/>
          </p15:clr>
        </p15:guide>
        <p15:guide id="8" pos="2687">
          <p15:clr>
            <a:srgbClr val="F26B43"/>
          </p15:clr>
        </p15:guide>
        <p15:guide id="9" pos="2826">
          <p15:clr>
            <a:srgbClr val="F26B43"/>
          </p15:clr>
        </p15:guide>
        <p15:guide id="10" pos="4856">
          <p15:clr>
            <a:srgbClr val="F26B43"/>
          </p15:clr>
        </p15:guide>
        <p15:guide id="11" orient="horz" pos="439">
          <p15:clr>
            <a:srgbClr val="F26B43"/>
          </p15:clr>
        </p15:guide>
        <p15:guide id="12" pos="3772">
          <p15:clr>
            <a:srgbClr val="F26B43"/>
          </p15:clr>
        </p15:guide>
        <p15:guide id="13" pos="391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8F70B8-12DB-4A53-8A66-30292150A60C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085A49-09E2-4B22-BBD7-6F9DF62EF19A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0F22AA-B281-69F7-BAC9-CA8AA9C06D18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5865813" y="190500"/>
            <a:ext cx="48895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78D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C36176-1141-2BCB-C6CD-81587D90B17F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865813" y="6515100"/>
            <a:ext cx="48895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78D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</a:t>
            </a:r>
          </a:p>
        </p:txBody>
      </p:sp>
    </p:spTree>
    <p:extLst>
      <p:ext uri="{BB962C8B-B14F-4D97-AF65-F5344CB8AC3E}">
        <p14:creationId xmlns:p14="http://schemas.microsoft.com/office/powerpoint/2010/main" val="1411703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4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66751" y="830263"/>
            <a:ext cx="10836972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87538"/>
            <a:ext cx="10817923" cy="370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Main body style like this and leading into bullets:</a:t>
            </a:r>
          </a:p>
          <a:p>
            <a:pPr lvl="1"/>
            <a:r>
              <a:rPr lang="en-US" dirty="0"/>
              <a:t>First level bullet</a:t>
            </a:r>
          </a:p>
          <a:p>
            <a:pPr lvl="2"/>
            <a:r>
              <a:rPr lang="en-US" dirty="0"/>
              <a:t>Second level bullet</a:t>
            </a:r>
          </a:p>
          <a:p>
            <a:pPr lvl="3"/>
            <a:r>
              <a:rPr lang="en-US" dirty="0"/>
              <a:t>Third level bullet</a:t>
            </a:r>
          </a:p>
          <a:p>
            <a:pPr lvl="4"/>
            <a:r>
              <a:rPr lang="en-US" dirty="0"/>
              <a:t>Fourth level</a:t>
            </a:r>
          </a:p>
          <a:p>
            <a:pPr lvl="5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29" name="Text Box 7"/>
          <p:cNvSpPr txBox="1">
            <a:spLocks noChangeArrowheads="1"/>
          </p:cNvSpPr>
          <p:nvPr/>
        </p:nvSpPr>
        <p:spPr bwMode="auto">
          <a:xfrm>
            <a:off x="7127342" y="6304472"/>
            <a:ext cx="451273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GB" sz="1200" dirty="0">
                <a:solidFill>
                  <a:srgbClr val="00ABB5"/>
                </a:solidFill>
              </a:rPr>
              <a:t>For Scotland's learners, with Scotland's educators</a:t>
            </a:r>
          </a:p>
        </p:txBody>
      </p:sp>
      <p:sp>
        <p:nvSpPr>
          <p:cNvPr id="1030" name="Picture 9" descr="Education Scotland White (higher res)"/>
          <p:cNvSpPr>
            <a:spLocks noChangeAspect="1" noChangeArrowheads="1"/>
          </p:cNvSpPr>
          <p:nvPr/>
        </p:nvSpPr>
        <p:spPr bwMode="auto">
          <a:xfrm>
            <a:off x="9359900" y="5892800"/>
            <a:ext cx="2159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sz="1800"/>
          </a:p>
        </p:txBody>
      </p:sp>
      <p:cxnSp>
        <p:nvCxnSpPr>
          <p:cNvPr id="3" name="Straight Connector 2"/>
          <p:cNvCxnSpPr>
            <a:endCxn id="1030" idx="3"/>
          </p:cNvCxnSpPr>
          <p:nvPr/>
        </p:nvCxnSpPr>
        <p:spPr>
          <a:xfrm flipV="1">
            <a:off x="676690" y="6216650"/>
            <a:ext cx="10842210" cy="41072"/>
          </a:xfrm>
          <a:prstGeom prst="line">
            <a:avLst/>
          </a:prstGeom>
          <a:ln w="12700" cmpd="sng">
            <a:solidFill>
              <a:srgbClr val="B3D23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87260" y="6304472"/>
            <a:ext cx="451273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sz="1200" kern="1200" baseline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Highland – April 2023</a:t>
            </a:r>
            <a:endParaRPr lang="en-GB" sz="1200" kern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E2677A-2EDF-38B4-7C33-6EAB37B91681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5865813" y="190500"/>
            <a:ext cx="48895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78D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69E592-6180-F424-BB0E-B872FFC430EF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865813" y="6515100"/>
            <a:ext cx="48895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78D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</a:t>
            </a:r>
          </a:p>
        </p:txBody>
      </p:sp>
    </p:spTree>
    <p:extLst>
      <p:ext uri="{BB962C8B-B14F-4D97-AF65-F5344CB8AC3E}">
        <p14:creationId xmlns:p14="http://schemas.microsoft.com/office/powerpoint/2010/main" val="4047600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70" r:id="rId12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ABB5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0000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0000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0000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0000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0000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0000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0000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0000"/>
          </a:solidFill>
          <a:latin typeface="Arial" charset="0"/>
          <a:cs typeface="Arial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/>
        <a:buNone/>
        <a:defRPr sz="20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ABB5"/>
        </a:buClr>
        <a:buFont typeface="Arial"/>
        <a:buChar char="•"/>
        <a:defRPr sz="2000">
          <a:solidFill>
            <a:schemeClr val="tx1">
              <a:lumMod val="65000"/>
              <a:lumOff val="35000"/>
            </a:schemeClr>
          </a:solidFill>
          <a:latin typeface="+mn-lt"/>
          <a:cs typeface="+mn-cs"/>
        </a:defRPr>
      </a:lvl2pPr>
      <a:lvl3pPr marL="1257300" marR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00ABB5"/>
        </a:buClr>
        <a:buSzTx/>
        <a:buFont typeface="Lucida Grande"/>
        <a:buChar char="-"/>
        <a:tabLst/>
        <a:defRPr sz="2000">
          <a:solidFill>
            <a:schemeClr val="tx1">
              <a:lumMod val="65000"/>
              <a:lumOff val="35000"/>
            </a:schemeClr>
          </a:solidFill>
          <a:latin typeface="+mn-lt"/>
          <a:cs typeface="+mn-cs"/>
        </a:defRPr>
      </a:lvl3pPr>
      <a:lvl4pPr marL="1714500" indent="-342900" algn="l" rtl="0" eaLnBrk="1" fontAlgn="base" hangingPunct="1">
        <a:spcBef>
          <a:spcPct val="20000"/>
        </a:spcBef>
        <a:spcAft>
          <a:spcPct val="0"/>
        </a:spcAft>
        <a:buClr>
          <a:srgbClr val="00ABB5"/>
        </a:buClr>
        <a:buFont typeface="Wingdings" charset="2"/>
        <a:buChar char="Ø"/>
        <a:defRPr sz="2000">
          <a:solidFill>
            <a:schemeClr val="tx1">
              <a:lumMod val="65000"/>
              <a:lumOff val="35000"/>
            </a:schemeClr>
          </a:solidFill>
          <a:latin typeface="+mn-lt"/>
          <a:cs typeface="+mn-cs"/>
        </a:defRPr>
      </a:lvl4pPr>
      <a:lvl5pPr marL="2171700" indent="-342900" algn="l" rtl="0" eaLnBrk="1" fontAlgn="base" hangingPunct="1">
        <a:spcBef>
          <a:spcPct val="20000"/>
        </a:spcBef>
        <a:spcAft>
          <a:spcPct val="0"/>
        </a:spcAft>
        <a:buClr>
          <a:srgbClr val="00ABB5"/>
        </a:buClr>
        <a:buFont typeface="Lucida Grande"/>
        <a:buChar char="-"/>
        <a:defRPr sz="2000">
          <a:solidFill>
            <a:schemeClr val="tx1">
              <a:lumMod val="65000"/>
              <a:lumOff val="35000"/>
            </a:schemeClr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0ABB5"/>
        </a:buClr>
        <a:buFontTx/>
        <a:buChar char="»"/>
        <a:defRPr sz="2000">
          <a:solidFill>
            <a:schemeClr val="tx1">
              <a:lumMod val="65000"/>
              <a:lumOff val="35000"/>
            </a:schemeClr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6E184A-2D1A-A6C5-59CA-1A0854CD6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75D56-8414-7E9F-EB22-A3B23CBB48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D5B486-70C9-09EB-3323-988FC00C64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D1BF70-EC8D-4C4B-B68B-5284A3B753A2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27EE49-C66D-8952-A7C7-182729E425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6BB3FB-3EE7-C36C-5912-C34688E25C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F9A7BD-7CF0-484C-9CD2-43AA320479E9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17730B-D1DF-024E-D66C-015826C4C048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5865813" y="190500"/>
            <a:ext cx="48895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78D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0232C9-783D-7613-E038-1F6B969B0DCE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865813" y="6515100"/>
            <a:ext cx="48895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78D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</a:t>
            </a:r>
          </a:p>
        </p:txBody>
      </p:sp>
    </p:spTree>
    <p:extLst>
      <p:ext uri="{BB962C8B-B14F-4D97-AF65-F5344CB8AC3E}">
        <p14:creationId xmlns:p14="http://schemas.microsoft.com/office/powerpoint/2010/main" val="3807093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66751" y="830263"/>
            <a:ext cx="10836972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87538"/>
            <a:ext cx="10817923" cy="370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Main body style like this and leading into bullets:</a:t>
            </a:r>
          </a:p>
          <a:p>
            <a:pPr lvl="1"/>
            <a:r>
              <a:rPr lang="en-US" dirty="0"/>
              <a:t>First level bullet</a:t>
            </a:r>
          </a:p>
          <a:p>
            <a:pPr lvl="2"/>
            <a:r>
              <a:rPr lang="en-US" dirty="0"/>
              <a:t>Second level bullet</a:t>
            </a:r>
          </a:p>
          <a:p>
            <a:pPr lvl="3"/>
            <a:r>
              <a:rPr lang="en-US" dirty="0"/>
              <a:t>Third level bullet</a:t>
            </a:r>
          </a:p>
          <a:p>
            <a:pPr lvl="4"/>
            <a:r>
              <a:rPr lang="en-US" dirty="0"/>
              <a:t>Fourth level</a:t>
            </a:r>
          </a:p>
          <a:p>
            <a:pPr lvl="5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29" name="Text Box 7"/>
          <p:cNvSpPr txBox="1">
            <a:spLocks noChangeArrowheads="1"/>
          </p:cNvSpPr>
          <p:nvPr/>
        </p:nvSpPr>
        <p:spPr bwMode="auto">
          <a:xfrm>
            <a:off x="7127342" y="6304472"/>
            <a:ext cx="451273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GB" sz="1200" dirty="0">
                <a:solidFill>
                  <a:srgbClr val="00ABB5"/>
                </a:solidFill>
              </a:rPr>
              <a:t>For Scotland's learners, with Scotland's educators</a:t>
            </a:r>
          </a:p>
        </p:txBody>
      </p:sp>
      <p:sp>
        <p:nvSpPr>
          <p:cNvPr id="1030" name="Picture 9" descr="Education Scotland White (higher res)"/>
          <p:cNvSpPr>
            <a:spLocks noChangeAspect="1" noChangeArrowheads="1"/>
          </p:cNvSpPr>
          <p:nvPr/>
        </p:nvSpPr>
        <p:spPr bwMode="auto">
          <a:xfrm>
            <a:off x="9359900" y="5892800"/>
            <a:ext cx="2159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sz="1800"/>
          </a:p>
        </p:txBody>
      </p:sp>
      <p:cxnSp>
        <p:nvCxnSpPr>
          <p:cNvPr id="3" name="Straight Connector 2"/>
          <p:cNvCxnSpPr>
            <a:endCxn id="1030" idx="3"/>
          </p:cNvCxnSpPr>
          <p:nvPr/>
        </p:nvCxnSpPr>
        <p:spPr>
          <a:xfrm flipV="1">
            <a:off x="676690" y="6216650"/>
            <a:ext cx="10842210" cy="41072"/>
          </a:xfrm>
          <a:prstGeom prst="line">
            <a:avLst/>
          </a:prstGeom>
          <a:ln w="12700" cmpd="sng">
            <a:solidFill>
              <a:srgbClr val="B3D23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B5E9F7F-4184-F4E5-BC91-7B64E15B04F5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5865813" y="190500"/>
            <a:ext cx="48895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78D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7F2615-499F-8F6F-67F4-B44D97A2DCB2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865813" y="6515100"/>
            <a:ext cx="48895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78D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</a:t>
            </a:r>
          </a:p>
        </p:txBody>
      </p:sp>
    </p:spTree>
    <p:extLst>
      <p:ext uri="{BB962C8B-B14F-4D97-AF65-F5344CB8AC3E}">
        <p14:creationId xmlns:p14="http://schemas.microsoft.com/office/powerpoint/2010/main" val="3180702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ABB5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0000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0000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0000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0000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0000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0000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0000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0000"/>
          </a:solidFill>
          <a:latin typeface="Arial" charset="0"/>
          <a:cs typeface="Arial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/>
        <a:buNone/>
        <a:defRPr sz="20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ABB5"/>
        </a:buClr>
        <a:buFont typeface="Arial"/>
        <a:buChar char="•"/>
        <a:defRPr sz="2000">
          <a:solidFill>
            <a:schemeClr val="tx1">
              <a:lumMod val="65000"/>
              <a:lumOff val="35000"/>
            </a:schemeClr>
          </a:solidFill>
          <a:latin typeface="+mn-lt"/>
          <a:cs typeface="+mn-cs"/>
        </a:defRPr>
      </a:lvl2pPr>
      <a:lvl3pPr marL="1257300" marR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00ABB5"/>
        </a:buClr>
        <a:buSzTx/>
        <a:buFont typeface="Lucida Grande"/>
        <a:buChar char="-"/>
        <a:tabLst/>
        <a:defRPr sz="2000">
          <a:solidFill>
            <a:schemeClr val="tx1">
              <a:lumMod val="65000"/>
              <a:lumOff val="35000"/>
            </a:schemeClr>
          </a:solidFill>
          <a:latin typeface="+mn-lt"/>
          <a:cs typeface="+mn-cs"/>
        </a:defRPr>
      </a:lvl3pPr>
      <a:lvl4pPr marL="1714500" indent="-342900" algn="l" rtl="0" eaLnBrk="1" fontAlgn="base" hangingPunct="1">
        <a:spcBef>
          <a:spcPct val="20000"/>
        </a:spcBef>
        <a:spcAft>
          <a:spcPct val="0"/>
        </a:spcAft>
        <a:buClr>
          <a:srgbClr val="00ABB5"/>
        </a:buClr>
        <a:buFont typeface="Wingdings" charset="2"/>
        <a:buChar char="Ø"/>
        <a:defRPr sz="2000">
          <a:solidFill>
            <a:schemeClr val="tx1">
              <a:lumMod val="65000"/>
              <a:lumOff val="35000"/>
            </a:schemeClr>
          </a:solidFill>
          <a:latin typeface="+mn-lt"/>
          <a:cs typeface="+mn-cs"/>
        </a:defRPr>
      </a:lvl4pPr>
      <a:lvl5pPr marL="2171700" indent="-342900" algn="l" rtl="0" eaLnBrk="1" fontAlgn="base" hangingPunct="1">
        <a:spcBef>
          <a:spcPct val="20000"/>
        </a:spcBef>
        <a:spcAft>
          <a:spcPct val="0"/>
        </a:spcAft>
        <a:buClr>
          <a:srgbClr val="00ABB5"/>
        </a:buClr>
        <a:buFont typeface="Lucida Grande"/>
        <a:buChar char="-"/>
        <a:defRPr sz="2000">
          <a:solidFill>
            <a:schemeClr val="tx1">
              <a:lumMod val="65000"/>
              <a:lumOff val="35000"/>
            </a:schemeClr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0ABB5"/>
        </a:buClr>
        <a:buFontTx/>
        <a:buChar char="»"/>
        <a:defRPr sz="2000">
          <a:solidFill>
            <a:schemeClr val="tx1">
              <a:lumMod val="65000"/>
              <a:lumOff val="35000"/>
            </a:schemeClr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40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40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36.png"/><Relationship Id="rId11" Type="http://schemas.openxmlformats.org/officeDocument/2006/relationships/image" Target="../media/image42.png"/><Relationship Id="rId5" Type="http://schemas.openxmlformats.org/officeDocument/2006/relationships/image" Target="../media/image35.png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51.png"/><Relationship Id="rId5" Type="http://schemas.openxmlformats.org/officeDocument/2006/relationships/image" Target="../media/image47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67.png"/><Relationship Id="rId5" Type="http://schemas.openxmlformats.org/officeDocument/2006/relationships/hyperlink" Target="http://www.scotlandscurriculum.scot/" TargetMode="External"/><Relationship Id="rId4" Type="http://schemas.openxmlformats.org/officeDocument/2006/relationships/image" Target="../media/image6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png"/><Relationship Id="rId9" Type="http://schemas.openxmlformats.org/officeDocument/2006/relationships/image" Target="../media/image2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77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png"/><Relationship Id="rId9" Type="http://schemas.openxmlformats.org/officeDocument/2006/relationships/image" Target="../media/image26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50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0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5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5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tiff"/><Relationship Id="rId1" Type="http://schemas.openxmlformats.org/officeDocument/2006/relationships/slideLayout" Target="../slideLayouts/slideLayout5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tiff"/><Relationship Id="rId1" Type="http://schemas.openxmlformats.org/officeDocument/2006/relationships/slideLayout" Target="../slideLayouts/slideLayout5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45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5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5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5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4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09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5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110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114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4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4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4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0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BABA1A1-5793-1156-6FEA-8129491CD46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17245"/>
            <a:ext cx="12192000" cy="812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E2CB796-9F79-452F-A964-FF99F6633DB3}"/>
              </a:ext>
            </a:extLst>
          </p:cNvPr>
          <p:cNvSpPr/>
          <p:nvPr/>
        </p:nvSpPr>
        <p:spPr>
          <a:xfrm>
            <a:off x="0" y="6576"/>
            <a:ext cx="12192000" cy="6844848"/>
          </a:xfrm>
          <a:prstGeom prst="rect">
            <a:avLst/>
          </a:prstGeom>
          <a:noFill/>
          <a:ln w="19050" cap="rnd">
            <a:solidFill>
              <a:srgbClr val="64646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C9E70E-92DD-B044-A81E-39BADD7BEE14}"/>
              </a:ext>
            </a:extLst>
          </p:cNvPr>
          <p:cNvSpPr txBox="1"/>
          <p:nvPr/>
        </p:nvSpPr>
        <p:spPr>
          <a:xfrm>
            <a:off x="0" y="286103"/>
            <a:ext cx="9493282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4800" b="1" dirty="0">
                <a:solidFill>
                  <a:srgbClr val="00ABB5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How do we </a:t>
            </a:r>
            <a:r>
              <a:rPr lang="en-GB" sz="4800" b="1" dirty="0">
                <a:solidFill>
                  <a:schemeClr val="accent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collectively</a:t>
            </a:r>
            <a:r>
              <a:rPr lang="en-GB" sz="4800" b="1" dirty="0">
                <a:solidFill>
                  <a:srgbClr val="00ABB5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lead the change we want to see?</a:t>
            </a:r>
            <a:endParaRPr lang="en-GB" sz="4800" dirty="0">
              <a:solidFill>
                <a:srgbClr val="00ABB5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4682FD-40FE-7531-420C-9E88C4FF9C01}"/>
              </a:ext>
            </a:extLst>
          </p:cNvPr>
          <p:cNvSpPr/>
          <p:nvPr/>
        </p:nvSpPr>
        <p:spPr>
          <a:xfrm>
            <a:off x="0" y="6185996"/>
            <a:ext cx="6708375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2800" b="1" dirty="0">
                <a:solidFill>
                  <a:srgbClr val="646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r>
              <a:rPr lang="en-GB" sz="2800" b="1" baseline="30000" dirty="0">
                <a:solidFill>
                  <a:srgbClr val="646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2800" b="1" dirty="0">
                <a:solidFill>
                  <a:srgbClr val="646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April 2024 – Dumfries &amp; Galloway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FCFF15-4830-93CA-CA76-A1E72D569D8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0882" y="5531578"/>
            <a:ext cx="2694666" cy="114005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A1FA7ED-9704-EED2-F288-AFD1BB4AB985}"/>
              </a:ext>
            </a:extLst>
          </p:cNvPr>
          <p:cNvSpPr/>
          <p:nvPr/>
        </p:nvSpPr>
        <p:spPr>
          <a:xfrm>
            <a:off x="4052" y="5531578"/>
            <a:ext cx="8673919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b="1" dirty="0">
                <a:solidFill>
                  <a:srgbClr val="646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Ollie Bray - Strategic Director, Education Scotland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EF5BD2-3D40-6B65-480C-FFF4AD18CBD9}"/>
              </a:ext>
            </a:extLst>
          </p:cNvPr>
          <p:cNvSpPr txBox="1"/>
          <p:nvPr/>
        </p:nvSpPr>
        <p:spPr>
          <a:xfrm>
            <a:off x="10152789" y="4929899"/>
            <a:ext cx="19609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dirty="0">
                <a:solidFill>
                  <a:schemeClr val="bg1"/>
                </a:solidFill>
              </a:rPr>
              <a:t>@olliebray</a:t>
            </a:r>
          </a:p>
        </p:txBody>
      </p:sp>
    </p:spTree>
    <p:extLst>
      <p:ext uri="{BB962C8B-B14F-4D97-AF65-F5344CB8AC3E}">
        <p14:creationId xmlns:p14="http://schemas.microsoft.com/office/powerpoint/2010/main" val="7539268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5"/>
          <p:cNvPicPr preferRelativeResize="0"/>
          <p:nvPr/>
        </p:nvPicPr>
        <p:blipFill rotWithShape="1">
          <a:blip r:embed="rId3">
            <a:alphaModFix/>
          </a:blip>
          <a:srcRect t="37953" b="37841"/>
          <a:stretch/>
        </p:blipFill>
        <p:spPr>
          <a:xfrm rot="-1038998">
            <a:off x="4626430" y="1173731"/>
            <a:ext cx="6988629" cy="901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5098" y="1956051"/>
            <a:ext cx="5500600" cy="4232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6"/>
          <p:cNvPicPr preferRelativeResize="0"/>
          <p:nvPr/>
        </p:nvPicPr>
        <p:blipFill rotWithShape="1">
          <a:blip r:embed="rId4">
            <a:alphaModFix/>
          </a:blip>
          <a:srcRect t="37953" b="37841"/>
          <a:stretch/>
        </p:blipFill>
        <p:spPr>
          <a:xfrm rot="-1038998">
            <a:off x="4626430" y="1173731"/>
            <a:ext cx="6988629" cy="901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00338" y="28575"/>
            <a:ext cx="6791325" cy="6800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 txBox="1"/>
          <p:nvPr/>
        </p:nvSpPr>
        <p:spPr>
          <a:xfrm>
            <a:off x="390524" y="1965960"/>
            <a:ext cx="9772800" cy="933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r>
              <a:rPr lang="en-GB" sz="5467">
                <a:solidFill>
                  <a:srgbClr val="00ABB5"/>
                </a:solidFill>
                <a:latin typeface="Arial"/>
                <a:ea typeface="Arial"/>
                <a:cs typeface="Arial"/>
                <a:sym typeface="Arial"/>
              </a:rPr>
              <a:t>1. Who’s picture is the best?</a:t>
            </a:r>
            <a:endParaRPr sz="1467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9"/>
          <p:cNvSpPr txBox="1"/>
          <p:nvPr/>
        </p:nvSpPr>
        <p:spPr>
          <a:xfrm>
            <a:off x="325209" y="1203960"/>
            <a:ext cx="9772800" cy="933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r>
              <a:rPr lang="en-GB" sz="5467">
                <a:solidFill>
                  <a:srgbClr val="00ABB5"/>
                </a:solidFill>
                <a:latin typeface="Arial"/>
                <a:ea typeface="Arial"/>
                <a:cs typeface="Arial"/>
                <a:sym typeface="Arial"/>
              </a:rPr>
              <a:t>1. Who’s picture is the best?</a:t>
            </a:r>
            <a:endParaRPr sz="1467"/>
          </a:p>
        </p:txBody>
      </p:sp>
      <p:sp>
        <p:nvSpPr>
          <p:cNvPr id="111" name="Google Shape;111;p19"/>
          <p:cNvSpPr txBox="1"/>
          <p:nvPr/>
        </p:nvSpPr>
        <p:spPr>
          <a:xfrm>
            <a:off x="325209" y="3084375"/>
            <a:ext cx="11687200" cy="1774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r>
              <a:rPr lang="en-GB" sz="5467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2. Who’s picture is the most creative?</a:t>
            </a:r>
            <a:endParaRPr sz="1467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 txBox="1"/>
          <p:nvPr/>
        </p:nvSpPr>
        <p:spPr>
          <a:xfrm>
            <a:off x="325209" y="1203960"/>
            <a:ext cx="9772800" cy="933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r>
              <a:rPr lang="en-GB" sz="5467">
                <a:solidFill>
                  <a:srgbClr val="00ABB5"/>
                </a:solidFill>
                <a:latin typeface="Arial"/>
                <a:ea typeface="Arial"/>
                <a:cs typeface="Arial"/>
                <a:sym typeface="Arial"/>
              </a:rPr>
              <a:t>1. Who’s picture is the best?</a:t>
            </a:r>
            <a:endParaRPr sz="1467"/>
          </a:p>
        </p:txBody>
      </p:sp>
      <p:sp>
        <p:nvSpPr>
          <p:cNvPr id="117" name="Google Shape;117;p20"/>
          <p:cNvSpPr txBox="1"/>
          <p:nvPr/>
        </p:nvSpPr>
        <p:spPr>
          <a:xfrm>
            <a:off x="325209" y="3084375"/>
            <a:ext cx="11687200" cy="1774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r>
              <a:rPr lang="en-GB" sz="5467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2. Who’s picture is the most creative?</a:t>
            </a:r>
            <a:endParaRPr sz="1467"/>
          </a:p>
        </p:txBody>
      </p:sp>
      <p:sp>
        <p:nvSpPr>
          <p:cNvPr id="118" name="Google Shape;118;p20"/>
          <p:cNvSpPr txBox="1"/>
          <p:nvPr/>
        </p:nvSpPr>
        <p:spPr>
          <a:xfrm>
            <a:off x="325209" y="4964788"/>
            <a:ext cx="11687200" cy="933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r>
              <a:rPr lang="en-GB" sz="5467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3. Who hated the task the most?</a:t>
            </a:r>
            <a:endParaRPr sz="1467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41F6351-9C70-100F-601E-8B6C900BA8E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192"/>
            <a:ext cx="12192000" cy="68336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5E9CAA-F351-D987-39E0-19E26B5A3D95}"/>
              </a:ext>
            </a:extLst>
          </p:cNvPr>
          <p:cNvSpPr txBox="1"/>
          <p:nvPr/>
        </p:nvSpPr>
        <p:spPr>
          <a:xfrm>
            <a:off x="0" y="629003"/>
            <a:ext cx="12192000" cy="7167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4000" b="1" dirty="0">
                <a:solidFill>
                  <a:srgbClr val="0B9BAA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Education Reform in Scotland</a:t>
            </a:r>
            <a:endParaRPr lang="en-GB" sz="4000" dirty="0">
              <a:solidFill>
                <a:srgbClr val="0B9BA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4971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cotland's Curriculum for Excellence: into the future (Implementing  education policies): Amazon.co.uk: OECD: 9789264341043: Book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019" y="1339401"/>
            <a:ext cx="2964872" cy="395069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33ACFE8-4578-0734-5392-7F00F7083FF6}"/>
              </a:ext>
            </a:extLst>
          </p:cNvPr>
          <p:cNvSpPr txBox="1">
            <a:spLocks/>
          </p:cNvSpPr>
          <p:nvPr/>
        </p:nvSpPr>
        <p:spPr>
          <a:xfrm>
            <a:off x="174542" y="263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3A8F94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In recent times…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1318C8-B3D1-58C0-68C6-6CDCDC89F4D6}"/>
              </a:ext>
            </a:extLst>
          </p:cNvPr>
          <p:cNvSpPr txBox="1"/>
          <p:nvPr/>
        </p:nvSpPr>
        <p:spPr>
          <a:xfrm>
            <a:off x="2109817" y="1339401"/>
            <a:ext cx="9316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June 2021</a:t>
            </a:r>
          </a:p>
        </p:txBody>
      </p:sp>
    </p:spTree>
    <p:extLst>
      <p:ext uri="{BB962C8B-B14F-4D97-AF65-F5344CB8AC3E}">
        <p14:creationId xmlns:p14="http://schemas.microsoft.com/office/powerpoint/2010/main" val="31018205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cotland's Curriculum for Excellence: into the future (Implementing  education policies): Amazon.co.uk: OECD: 9789264341043: Book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019" y="1339401"/>
            <a:ext cx="2964872" cy="395069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0931" y="3999533"/>
            <a:ext cx="1986874" cy="27044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534860" y="6334519"/>
            <a:ext cx="9229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Sept 2021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74542" y="263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3A8F94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In recent times…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D01FB2-EC95-051D-4AE4-582FCB5BCD9F}"/>
              </a:ext>
            </a:extLst>
          </p:cNvPr>
          <p:cNvSpPr txBox="1"/>
          <p:nvPr/>
        </p:nvSpPr>
        <p:spPr>
          <a:xfrm>
            <a:off x="2109817" y="1339401"/>
            <a:ext cx="9316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June 2021</a:t>
            </a:r>
          </a:p>
        </p:txBody>
      </p:sp>
    </p:spTree>
    <p:extLst>
      <p:ext uri="{BB962C8B-B14F-4D97-AF65-F5344CB8AC3E}">
        <p14:creationId xmlns:p14="http://schemas.microsoft.com/office/powerpoint/2010/main" val="20808616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cotland's Curriculum for Excellence: into the future (Implementing  education policies): Amazon.co.uk: OECD: 9789264341043: Book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019" y="1339401"/>
            <a:ext cx="2964872" cy="395069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0931" y="3989259"/>
            <a:ext cx="1986874" cy="27044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9965" y="1722076"/>
            <a:ext cx="2430272" cy="3465922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2" name="Straight Arrow Connector 11"/>
          <p:cNvCxnSpPr/>
          <p:nvPr/>
        </p:nvCxnSpPr>
        <p:spPr>
          <a:xfrm>
            <a:off x="3328416" y="2671387"/>
            <a:ext cx="1129389" cy="0"/>
          </a:xfrm>
          <a:prstGeom prst="straightConnector1">
            <a:avLst/>
          </a:prstGeom>
          <a:ln w="57150">
            <a:solidFill>
              <a:srgbClr val="3A8F9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483490" y="6334519"/>
            <a:ext cx="9229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Sept 2021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60324" y="1722076"/>
            <a:ext cx="8499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Oct 2021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74542" y="263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srgbClr val="3A8F94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In recent times…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3A8F94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4053C6-3817-BE73-9E19-628F67BA0984}"/>
              </a:ext>
            </a:extLst>
          </p:cNvPr>
          <p:cNvSpPr txBox="1"/>
          <p:nvPr/>
        </p:nvSpPr>
        <p:spPr>
          <a:xfrm>
            <a:off x="2109817" y="1339401"/>
            <a:ext cx="9316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June 2021</a:t>
            </a:r>
          </a:p>
        </p:txBody>
      </p:sp>
    </p:spTree>
    <p:extLst>
      <p:ext uri="{BB962C8B-B14F-4D97-AF65-F5344CB8AC3E}">
        <p14:creationId xmlns:p14="http://schemas.microsoft.com/office/powerpoint/2010/main" val="269500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672465" y="212392"/>
            <a:ext cx="10847070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rgbClr val="C00000"/>
                </a:solidFill>
              </a:rPr>
              <a:t>Today?</a:t>
            </a:r>
          </a:p>
          <a:p>
            <a:endParaRPr lang="en-GB" sz="3200" b="1" dirty="0">
              <a:solidFill>
                <a:srgbClr val="00ABB5"/>
              </a:solidFill>
            </a:endParaRPr>
          </a:p>
          <a:p>
            <a:r>
              <a:rPr lang="en-GB" sz="3200" b="1" dirty="0">
                <a:solidFill>
                  <a:srgbClr val="00ABB5"/>
                </a:solidFill>
              </a:rPr>
              <a:t>Hello!</a:t>
            </a:r>
          </a:p>
          <a:p>
            <a:r>
              <a:rPr lang="en-GB" sz="3200" b="1" dirty="0">
                <a:solidFill>
                  <a:schemeClr val="bg1">
                    <a:lumMod val="50000"/>
                  </a:schemeClr>
                </a:solidFill>
              </a:rPr>
              <a:t>Where are we now?</a:t>
            </a:r>
            <a:endParaRPr lang="en-GB" sz="3200" b="1" i="1" dirty="0">
              <a:solidFill>
                <a:srgbClr val="B3D236"/>
              </a:solidFill>
            </a:endParaRPr>
          </a:p>
          <a:p>
            <a:r>
              <a:rPr lang="en-GB" sz="3200" b="1" dirty="0">
                <a:solidFill>
                  <a:srgbClr val="00ABB5"/>
                </a:solidFill>
              </a:rPr>
              <a:t>A </a:t>
            </a:r>
            <a:r>
              <a:rPr lang="en-GB" sz="3200" b="1" i="1" dirty="0">
                <a:solidFill>
                  <a:srgbClr val="00ABB5"/>
                </a:solidFill>
              </a:rPr>
              <a:t>‘confused’ </a:t>
            </a:r>
            <a:r>
              <a:rPr lang="en-GB" sz="3200" b="1" dirty="0">
                <a:solidFill>
                  <a:srgbClr val="00ABB5"/>
                </a:solidFill>
              </a:rPr>
              <a:t>policy landscape?</a:t>
            </a:r>
            <a:endParaRPr lang="en-GB" sz="3200" b="1" dirty="0">
              <a:solidFill>
                <a:srgbClr val="B3D236"/>
              </a:solidFill>
            </a:endParaRPr>
          </a:p>
          <a:p>
            <a:r>
              <a:rPr lang="en-GB" sz="3200" b="1" dirty="0">
                <a:solidFill>
                  <a:schemeClr val="bg1">
                    <a:lumMod val="50000"/>
                  </a:schemeClr>
                </a:solidFill>
              </a:rPr>
              <a:t>Our core business</a:t>
            </a:r>
            <a:endParaRPr lang="en-GB" sz="3200" b="1" dirty="0">
              <a:solidFill>
                <a:srgbClr val="B3D236"/>
              </a:solidFill>
            </a:endParaRPr>
          </a:p>
          <a:p>
            <a:r>
              <a:rPr lang="en-GB" sz="3200" b="1" dirty="0">
                <a:solidFill>
                  <a:srgbClr val="00ABB5"/>
                </a:solidFill>
              </a:rPr>
              <a:t>The why, the what &amp; the how?</a:t>
            </a:r>
          </a:p>
          <a:p>
            <a:r>
              <a:rPr lang="en-GB" sz="3200" b="1" dirty="0">
                <a:solidFill>
                  <a:schemeClr val="bg1">
                    <a:lumMod val="50000"/>
                  </a:schemeClr>
                </a:solidFill>
              </a:rPr>
              <a:t>Policy into practice &amp; the wicked issues</a:t>
            </a:r>
          </a:p>
          <a:p>
            <a:r>
              <a:rPr lang="en-GB" sz="3200" b="1" dirty="0">
                <a:solidFill>
                  <a:srgbClr val="00ABB5"/>
                </a:solidFill>
              </a:rPr>
              <a:t>Camels, snow and some holiday snaps!</a:t>
            </a:r>
          </a:p>
          <a:p>
            <a:r>
              <a:rPr lang="en-GB" sz="3200" b="1" dirty="0">
                <a:solidFill>
                  <a:schemeClr val="bg1">
                    <a:lumMod val="50000"/>
                  </a:schemeClr>
                </a:solidFill>
              </a:rPr>
              <a:t>Strong Settings &amp; Schools</a:t>
            </a:r>
          </a:p>
          <a:p>
            <a:r>
              <a:rPr lang="en-GB" sz="3200" b="1" dirty="0">
                <a:solidFill>
                  <a:srgbClr val="00ABB5"/>
                </a:solidFill>
              </a:rPr>
              <a:t>Thoughts, questions, challenge &amp; discussion</a:t>
            </a:r>
          </a:p>
        </p:txBody>
      </p:sp>
    </p:spTree>
    <p:extLst>
      <p:ext uri="{BB962C8B-B14F-4D97-AF65-F5344CB8AC3E}">
        <p14:creationId xmlns:p14="http://schemas.microsoft.com/office/powerpoint/2010/main" val="5328033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cotland's Curriculum for Excellence: into the future (Implementing  education policies): Amazon.co.uk: OECD: 9789264341043: Book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019" y="1339401"/>
            <a:ext cx="2964872" cy="395069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0931" y="3989259"/>
            <a:ext cx="1986874" cy="27044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9965" y="1722076"/>
            <a:ext cx="2430272" cy="34659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2792" y="261448"/>
            <a:ext cx="1714389" cy="2432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9737" y="261448"/>
            <a:ext cx="1708239" cy="2409939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3328416" y="2671387"/>
            <a:ext cx="1129389" cy="0"/>
          </a:xfrm>
          <a:prstGeom prst="straightConnector1">
            <a:avLst/>
          </a:prstGeom>
          <a:ln w="57150">
            <a:solidFill>
              <a:srgbClr val="3A8F9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328416" y="1466417"/>
            <a:ext cx="4346515" cy="1"/>
          </a:xfrm>
          <a:prstGeom prst="straightConnector1">
            <a:avLst/>
          </a:prstGeom>
          <a:ln w="57150">
            <a:solidFill>
              <a:srgbClr val="3A8F9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9491111" y="2147131"/>
            <a:ext cx="564695" cy="1709"/>
          </a:xfrm>
          <a:prstGeom prst="straightConnector1">
            <a:avLst/>
          </a:prstGeom>
          <a:ln w="57150">
            <a:solidFill>
              <a:srgbClr val="3A8F9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7144166" y="2445835"/>
            <a:ext cx="564695" cy="1709"/>
          </a:xfrm>
          <a:prstGeom prst="straightConnector1">
            <a:avLst/>
          </a:prstGeom>
          <a:ln w="57150">
            <a:solidFill>
              <a:srgbClr val="3A8F9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260324" y="1722076"/>
            <a:ext cx="8499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Oct 2021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534236" y="2363610"/>
            <a:ext cx="9229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Sept 2021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055806" y="693381"/>
            <a:ext cx="10685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March 2022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74542" y="263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srgbClr val="3A8F94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In recent times…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3A8F94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65EF90-41C0-18F7-3337-3195C76C430D}"/>
              </a:ext>
            </a:extLst>
          </p:cNvPr>
          <p:cNvSpPr txBox="1"/>
          <p:nvPr/>
        </p:nvSpPr>
        <p:spPr>
          <a:xfrm>
            <a:off x="2109817" y="1339401"/>
            <a:ext cx="9316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June 2021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8C135D-E10C-3AF5-2AB9-4D3598373190}"/>
              </a:ext>
            </a:extLst>
          </p:cNvPr>
          <p:cNvSpPr txBox="1"/>
          <p:nvPr/>
        </p:nvSpPr>
        <p:spPr>
          <a:xfrm>
            <a:off x="3483490" y="6334519"/>
            <a:ext cx="9229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Sept 2021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D9082E7-6AB9-2471-7DD0-A5D318619D58}"/>
              </a:ext>
            </a:extLst>
          </p:cNvPr>
          <p:cNvCxnSpPr/>
          <p:nvPr/>
        </p:nvCxnSpPr>
        <p:spPr>
          <a:xfrm flipH="1">
            <a:off x="7225096" y="2764520"/>
            <a:ext cx="2844229" cy="79499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002782F-6A14-F3E1-BEEA-198DDB3E8064}"/>
              </a:ext>
            </a:extLst>
          </p:cNvPr>
          <p:cNvSpPr txBox="1"/>
          <p:nvPr/>
        </p:nvSpPr>
        <p:spPr>
          <a:xfrm>
            <a:off x="6457198" y="3400375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V2.0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E8BE43-D47C-61DE-B846-5C2804FA084B}"/>
              </a:ext>
            </a:extLst>
          </p:cNvPr>
          <p:cNvSpPr txBox="1"/>
          <p:nvPr/>
        </p:nvSpPr>
        <p:spPr>
          <a:xfrm>
            <a:off x="5600646" y="3454026"/>
            <a:ext cx="979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May 2022</a:t>
            </a:r>
          </a:p>
        </p:txBody>
      </p:sp>
    </p:spTree>
    <p:extLst>
      <p:ext uri="{BB962C8B-B14F-4D97-AF65-F5344CB8AC3E}">
        <p14:creationId xmlns:p14="http://schemas.microsoft.com/office/powerpoint/2010/main" val="36000080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C0ED90C-5A4B-790F-7F2B-93588C92DB6A}"/>
              </a:ext>
            </a:extLst>
          </p:cNvPr>
          <p:cNvCxnSpPr/>
          <p:nvPr/>
        </p:nvCxnSpPr>
        <p:spPr>
          <a:xfrm flipH="1">
            <a:off x="7223865" y="2753226"/>
            <a:ext cx="2844229" cy="79499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3144222" y="3925455"/>
            <a:ext cx="6312959" cy="4528"/>
          </a:xfrm>
          <a:prstGeom prst="straightConnector1">
            <a:avLst/>
          </a:prstGeom>
          <a:ln w="57150">
            <a:solidFill>
              <a:srgbClr val="3A8F9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 descr="Scotland's Curriculum for Excellence: into the future (Implementing  education policies): Amazon.co.uk: OECD: 9789264341043: Book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019" y="1339401"/>
            <a:ext cx="2964872" cy="395069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0931" y="3989259"/>
            <a:ext cx="1986874" cy="27044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9965" y="1722076"/>
            <a:ext cx="2430272" cy="34659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2792" y="261448"/>
            <a:ext cx="1714389" cy="2432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9737" y="261448"/>
            <a:ext cx="1708239" cy="24099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652965" y="3855997"/>
            <a:ext cx="2382007" cy="369332"/>
          </a:xfrm>
          <a:prstGeom prst="rect">
            <a:avLst/>
          </a:prstGeom>
          <a:noFill/>
          <a:ln>
            <a:solidFill>
              <a:srgbClr val="B3D23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National Discussion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328416" y="2671387"/>
            <a:ext cx="1129389" cy="0"/>
          </a:xfrm>
          <a:prstGeom prst="straightConnector1">
            <a:avLst/>
          </a:prstGeom>
          <a:ln w="57150">
            <a:solidFill>
              <a:srgbClr val="3A8F9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328416" y="1466417"/>
            <a:ext cx="4346515" cy="1"/>
          </a:xfrm>
          <a:prstGeom prst="straightConnector1">
            <a:avLst/>
          </a:prstGeom>
          <a:ln w="57150">
            <a:solidFill>
              <a:srgbClr val="3A8F9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9491111" y="2147131"/>
            <a:ext cx="564695" cy="1709"/>
          </a:xfrm>
          <a:prstGeom prst="straightConnector1">
            <a:avLst/>
          </a:prstGeom>
          <a:ln w="57150">
            <a:solidFill>
              <a:srgbClr val="3A8F9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7144166" y="2445835"/>
            <a:ext cx="564695" cy="1709"/>
          </a:xfrm>
          <a:prstGeom prst="straightConnector1">
            <a:avLst/>
          </a:prstGeom>
          <a:ln w="57150">
            <a:solidFill>
              <a:srgbClr val="3A8F9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10943855" y="2711149"/>
            <a:ext cx="1" cy="1105085"/>
          </a:xfrm>
          <a:prstGeom prst="straightConnector1">
            <a:avLst/>
          </a:prstGeom>
          <a:ln w="57150">
            <a:solidFill>
              <a:srgbClr val="3A8F9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260324" y="1722076"/>
            <a:ext cx="8499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Oct 2021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534236" y="2363610"/>
            <a:ext cx="9229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Sept 2021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055806" y="693381"/>
            <a:ext cx="10685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March 2022</a:t>
            </a: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174542" y="26326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3A8F94"/>
                </a:solidFill>
              </a:rPr>
              <a:t>In recent times…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BE957A-EBC6-459F-35C6-C2C0CBDA75A4}"/>
              </a:ext>
            </a:extLst>
          </p:cNvPr>
          <p:cNvSpPr txBox="1"/>
          <p:nvPr/>
        </p:nvSpPr>
        <p:spPr>
          <a:xfrm>
            <a:off x="2109817" y="1339401"/>
            <a:ext cx="9316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June 2021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FF183E-A83D-A226-3041-0CE11FFD5CE8}"/>
              </a:ext>
            </a:extLst>
          </p:cNvPr>
          <p:cNvSpPr txBox="1"/>
          <p:nvPr/>
        </p:nvSpPr>
        <p:spPr>
          <a:xfrm>
            <a:off x="3483490" y="6334519"/>
            <a:ext cx="9229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Sept 2021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E262D9-4715-0E06-6BEF-C4B32C2B8386}"/>
              </a:ext>
            </a:extLst>
          </p:cNvPr>
          <p:cNvSpPr txBox="1"/>
          <p:nvPr/>
        </p:nvSpPr>
        <p:spPr>
          <a:xfrm>
            <a:off x="10999931" y="3548220"/>
            <a:ext cx="979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May 2023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CA327F-8A5D-3284-771F-03AD275E6CB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5944" y="2339786"/>
            <a:ext cx="1014197" cy="14385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C72E8CD-95E5-D6D2-1FCE-8621565BE07A}"/>
              </a:ext>
            </a:extLst>
          </p:cNvPr>
          <p:cNvSpPr txBox="1"/>
          <p:nvPr/>
        </p:nvSpPr>
        <p:spPr>
          <a:xfrm>
            <a:off x="6457198" y="3400375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V2.0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BC24CF-FC0E-BF0E-D8FE-611CECA2DA37}"/>
              </a:ext>
            </a:extLst>
          </p:cNvPr>
          <p:cNvSpPr txBox="1"/>
          <p:nvPr/>
        </p:nvSpPr>
        <p:spPr>
          <a:xfrm>
            <a:off x="5600646" y="3454026"/>
            <a:ext cx="979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May 2022</a:t>
            </a:r>
          </a:p>
        </p:txBody>
      </p:sp>
    </p:spTree>
    <p:extLst>
      <p:ext uri="{BB962C8B-B14F-4D97-AF65-F5344CB8AC3E}">
        <p14:creationId xmlns:p14="http://schemas.microsoft.com/office/powerpoint/2010/main" val="25269519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F262A76-B9E7-3A39-841D-5F57F4294A71}"/>
              </a:ext>
            </a:extLst>
          </p:cNvPr>
          <p:cNvCxnSpPr/>
          <p:nvPr/>
        </p:nvCxnSpPr>
        <p:spPr>
          <a:xfrm flipH="1">
            <a:off x="7227899" y="2753226"/>
            <a:ext cx="2844229" cy="79499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3EF0C6C-AF97-DC3B-6E95-2F3741452D78}"/>
              </a:ext>
            </a:extLst>
          </p:cNvPr>
          <p:cNvCxnSpPr/>
          <p:nvPr/>
        </p:nvCxnSpPr>
        <p:spPr>
          <a:xfrm>
            <a:off x="3144222" y="3925455"/>
            <a:ext cx="6312959" cy="4528"/>
          </a:xfrm>
          <a:prstGeom prst="straightConnector1">
            <a:avLst/>
          </a:prstGeom>
          <a:ln w="57150">
            <a:solidFill>
              <a:srgbClr val="3A8F9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 descr="Scotland's Curriculum for Excellence: into the future (Implementing  education policies): Amazon.co.uk: OECD: 9789264341043: Book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019" y="1339401"/>
            <a:ext cx="2964872" cy="395069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0931" y="3978985"/>
            <a:ext cx="1986874" cy="27044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9965" y="1722076"/>
            <a:ext cx="2430272" cy="34659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2792" y="261448"/>
            <a:ext cx="1714389" cy="2432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9737" y="261448"/>
            <a:ext cx="1708239" cy="24099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652965" y="3855996"/>
            <a:ext cx="2382016" cy="369332"/>
          </a:xfrm>
          <a:prstGeom prst="rect">
            <a:avLst/>
          </a:prstGeom>
          <a:noFill/>
          <a:ln>
            <a:solidFill>
              <a:srgbClr val="B3D23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National Discussion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09771" y="5647573"/>
            <a:ext cx="3588205" cy="646331"/>
          </a:xfrm>
          <a:prstGeom prst="rect">
            <a:avLst/>
          </a:prstGeom>
          <a:noFill/>
          <a:ln>
            <a:solidFill>
              <a:srgbClr val="B3D23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Prof.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Louise Hayward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[Assessment &amp; Qualifications] 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328416" y="2671387"/>
            <a:ext cx="1129389" cy="0"/>
          </a:xfrm>
          <a:prstGeom prst="straightConnector1">
            <a:avLst/>
          </a:prstGeom>
          <a:ln w="57150">
            <a:solidFill>
              <a:srgbClr val="3A8F9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614672" y="5978469"/>
            <a:ext cx="3450336" cy="19995"/>
          </a:xfrm>
          <a:prstGeom prst="straightConnector1">
            <a:avLst/>
          </a:prstGeom>
          <a:ln w="57150">
            <a:solidFill>
              <a:srgbClr val="3A8F9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328416" y="1466417"/>
            <a:ext cx="4346515" cy="1"/>
          </a:xfrm>
          <a:prstGeom prst="straightConnector1">
            <a:avLst/>
          </a:prstGeom>
          <a:ln w="57150">
            <a:solidFill>
              <a:srgbClr val="3A8F9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9491111" y="2147131"/>
            <a:ext cx="564695" cy="1709"/>
          </a:xfrm>
          <a:prstGeom prst="straightConnector1">
            <a:avLst/>
          </a:prstGeom>
          <a:ln w="57150">
            <a:solidFill>
              <a:srgbClr val="3A8F9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7144166" y="2445835"/>
            <a:ext cx="564695" cy="1709"/>
          </a:xfrm>
          <a:prstGeom prst="straightConnector1">
            <a:avLst/>
          </a:prstGeom>
          <a:ln w="57150">
            <a:solidFill>
              <a:srgbClr val="3A8F9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10943855" y="2711149"/>
            <a:ext cx="1" cy="1105085"/>
          </a:xfrm>
          <a:prstGeom prst="straightConnector1">
            <a:avLst/>
          </a:prstGeom>
          <a:ln w="57150">
            <a:solidFill>
              <a:srgbClr val="3A8F9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7144166" y="3929982"/>
            <a:ext cx="2313015" cy="1"/>
          </a:xfrm>
          <a:prstGeom prst="straightConnector1">
            <a:avLst/>
          </a:prstGeom>
          <a:ln w="57150">
            <a:solidFill>
              <a:srgbClr val="3A8F9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260324" y="1722076"/>
            <a:ext cx="8499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Oct 2021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534236" y="2363610"/>
            <a:ext cx="9229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Sept 2021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055806" y="693381"/>
            <a:ext cx="10685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March 2022</a:t>
            </a:r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174542" y="26326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3A8F94"/>
                </a:solidFill>
              </a:rPr>
              <a:t>In recent times…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129CA6-C3B9-FC90-1628-240D7839A5F0}"/>
              </a:ext>
            </a:extLst>
          </p:cNvPr>
          <p:cNvSpPr txBox="1"/>
          <p:nvPr/>
        </p:nvSpPr>
        <p:spPr>
          <a:xfrm>
            <a:off x="2109817" y="1339401"/>
            <a:ext cx="9316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June 2021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4BC681-C993-9AF6-3D08-FC6932C52E91}"/>
              </a:ext>
            </a:extLst>
          </p:cNvPr>
          <p:cNvSpPr txBox="1"/>
          <p:nvPr/>
        </p:nvSpPr>
        <p:spPr>
          <a:xfrm>
            <a:off x="3483490" y="6334519"/>
            <a:ext cx="9229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Sept 2021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D00C5A-DEE6-1957-4EC1-7DB5E9408B77}"/>
              </a:ext>
            </a:extLst>
          </p:cNvPr>
          <p:cNvSpPr txBox="1"/>
          <p:nvPr/>
        </p:nvSpPr>
        <p:spPr>
          <a:xfrm>
            <a:off x="10999931" y="3548220"/>
            <a:ext cx="979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May 2023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192691-96BA-1A91-7D97-65DCF1FECCA5}"/>
              </a:ext>
            </a:extLst>
          </p:cNvPr>
          <p:cNvSpPr txBox="1"/>
          <p:nvPr/>
        </p:nvSpPr>
        <p:spPr>
          <a:xfrm>
            <a:off x="8171351" y="6299429"/>
            <a:ext cx="10486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June 2023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B8A8F3B-064E-A19A-F319-393F6CF39EC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5944" y="2339786"/>
            <a:ext cx="1014197" cy="14385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EE77D43-03FD-F7A9-C2E5-DBF0C93AC4A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6820" y="4215323"/>
            <a:ext cx="1212793" cy="17171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28CE6E5-8640-EFA9-BD5A-1F6EDF033CB4}"/>
              </a:ext>
            </a:extLst>
          </p:cNvPr>
          <p:cNvSpPr txBox="1"/>
          <p:nvPr/>
        </p:nvSpPr>
        <p:spPr>
          <a:xfrm>
            <a:off x="6457198" y="3400375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V2.0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C1C1E6D-4634-66B4-7D0F-AA4D5AEC180F}"/>
              </a:ext>
            </a:extLst>
          </p:cNvPr>
          <p:cNvSpPr txBox="1"/>
          <p:nvPr/>
        </p:nvSpPr>
        <p:spPr>
          <a:xfrm>
            <a:off x="5600646" y="3454026"/>
            <a:ext cx="979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May 2022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85638E2-0F91-80E1-4759-902066222B66}"/>
              </a:ext>
            </a:extLst>
          </p:cNvPr>
          <p:cNvCxnSpPr/>
          <p:nvPr/>
        </p:nvCxnSpPr>
        <p:spPr>
          <a:xfrm flipV="1">
            <a:off x="8641000" y="4409750"/>
            <a:ext cx="1875616" cy="1084363"/>
          </a:xfrm>
          <a:prstGeom prst="straightConnector1">
            <a:avLst/>
          </a:prstGeom>
          <a:ln w="57150">
            <a:solidFill>
              <a:srgbClr val="3A8F94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95062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cotland's Curriculum for Excellence: into the future (Implementing  education policies): Amazon.co.uk: OECD: 9789264341043: Book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558" y="1339400"/>
            <a:ext cx="2964872" cy="395069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0931" y="3937889"/>
            <a:ext cx="1986874" cy="27044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9965" y="1722076"/>
            <a:ext cx="2430272" cy="34659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2792" y="261448"/>
            <a:ext cx="1714389" cy="2432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9737" y="261448"/>
            <a:ext cx="1708239" cy="24099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652965" y="3855997"/>
            <a:ext cx="2430271" cy="369332"/>
          </a:xfrm>
          <a:prstGeom prst="rect">
            <a:avLst/>
          </a:prstGeom>
          <a:noFill/>
          <a:ln>
            <a:solidFill>
              <a:srgbClr val="B3D23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National Discussion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09771" y="5647573"/>
            <a:ext cx="3588205" cy="646331"/>
          </a:xfrm>
          <a:prstGeom prst="rect">
            <a:avLst/>
          </a:prstGeom>
          <a:noFill/>
          <a:ln>
            <a:solidFill>
              <a:srgbClr val="B3D23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Prof.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Louise Hayward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[Assessment &amp; Qualifications] 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328416" y="2671387"/>
            <a:ext cx="1129389" cy="0"/>
          </a:xfrm>
          <a:prstGeom prst="straightConnector1">
            <a:avLst/>
          </a:prstGeom>
          <a:ln w="57150">
            <a:solidFill>
              <a:srgbClr val="3A8F9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614672" y="5978469"/>
            <a:ext cx="3450336" cy="19995"/>
          </a:xfrm>
          <a:prstGeom prst="straightConnector1">
            <a:avLst/>
          </a:prstGeom>
          <a:ln w="57150">
            <a:solidFill>
              <a:srgbClr val="3A8F9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328416" y="1466417"/>
            <a:ext cx="4346515" cy="1"/>
          </a:xfrm>
          <a:prstGeom prst="straightConnector1">
            <a:avLst/>
          </a:prstGeom>
          <a:ln w="57150">
            <a:solidFill>
              <a:srgbClr val="3A8F9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9491111" y="2147131"/>
            <a:ext cx="564695" cy="1709"/>
          </a:xfrm>
          <a:prstGeom prst="straightConnector1">
            <a:avLst/>
          </a:prstGeom>
          <a:ln w="57150">
            <a:solidFill>
              <a:srgbClr val="3A8F9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7144166" y="2445835"/>
            <a:ext cx="564695" cy="1709"/>
          </a:xfrm>
          <a:prstGeom prst="straightConnector1">
            <a:avLst/>
          </a:prstGeom>
          <a:ln w="57150">
            <a:solidFill>
              <a:srgbClr val="3A8F9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10943855" y="2711149"/>
            <a:ext cx="1" cy="1105085"/>
          </a:xfrm>
          <a:prstGeom prst="straightConnector1">
            <a:avLst/>
          </a:prstGeom>
          <a:ln w="57150">
            <a:solidFill>
              <a:srgbClr val="3A8F9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7144166" y="3929982"/>
            <a:ext cx="2313015" cy="1"/>
          </a:xfrm>
          <a:prstGeom prst="straightConnector1">
            <a:avLst/>
          </a:prstGeom>
          <a:ln w="57150">
            <a:solidFill>
              <a:srgbClr val="3A8F9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8630840" y="4378544"/>
            <a:ext cx="1875616" cy="1084363"/>
          </a:xfrm>
          <a:prstGeom prst="straightConnector1">
            <a:avLst/>
          </a:prstGeom>
          <a:ln w="57150">
            <a:solidFill>
              <a:srgbClr val="3A8F94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7225096" y="2764520"/>
            <a:ext cx="2844229" cy="79499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109817" y="1339401"/>
            <a:ext cx="9316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June 2021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534860" y="6334519"/>
            <a:ext cx="9229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Sept 2021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260324" y="1722076"/>
            <a:ext cx="8499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Oct 2021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534236" y="2363610"/>
            <a:ext cx="9229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Sept 2021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055806" y="693381"/>
            <a:ext cx="10685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March 2022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457198" y="3400375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V2.0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Title 1"/>
          <p:cNvSpPr>
            <a:spLocks noGrp="1"/>
          </p:cNvSpPr>
          <p:nvPr>
            <p:ph type="title"/>
          </p:nvPr>
        </p:nvSpPr>
        <p:spPr>
          <a:xfrm>
            <a:off x="174542" y="26326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3A8F94"/>
                </a:solidFill>
              </a:rPr>
              <a:t>In recent times…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3B9D92-90F9-B889-28D8-2A7083E69A45}"/>
              </a:ext>
            </a:extLst>
          </p:cNvPr>
          <p:cNvSpPr txBox="1"/>
          <p:nvPr/>
        </p:nvSpPr>
        <p:spPr>
          <a:xfrm>
            <a:off x="10999931" y="3548220"/>
            <a:ext cx="979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May 2023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1BE51C-BF8A-1138-AF36-B2EE13E8E6C7}"/>
              </a:ext>
            </a:extLst>
          </p:cNvPr>
          <p:cNvSpPr txBox="1"/>
          <p:nvPr/>
        </p:nvSpPr>
        <p:spPr>
          <a:xfrm>
            <a:off x="8171351" y="6299429"/>
            <a:ext cx="10486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June 2023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BCE437-9EB9-E80C-5383-1EE1D5A8D79F}"/>
              </a:ext>
            </a:extLst>
          </p:cNvPr>
          <p:cNvSpPr txBox="1"/>
          <p:nvPr/>
        </p:nvSpPr>
        <p:spPr>
          <a:xfrm>
            <a:off x="5600646" y="3454026"/>
            <a:ext cx="979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May 2022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9DE59DD-2A64-C28E-56B2-CBAD8C7DD13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5944" y="2339786"/>
            <a:ext cx="1014197" cy="14385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BEC63FE-AD62-7D2C-0FEB-91979F3321C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6820" y="4215323"/>
            <a:ext cx="1212793" cy="171716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00136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cotland's Curriculum for Excellence: into the future (Implementing  education policies): Amazon.co.uk: OECD: 9789264341043: Book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558" y="1339400"/>
            <a:ext cx="2964872" cy="395069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0931" y="3937889"/>
            <a:ext cx="1986874" cy="27044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9965" y="1722076"/>
            <a:ext cx="2430272" cy="34659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2792" y="261448"/>
            <a:ext cx="1714389" cy="2432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9737" y="261448"/>
            <a:ext cx="1708239" cy="24099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652965" y="3855997"/>
            <a:ext cx="2430271" cy="369332"/>
          </a:xfrm>
          <a:prstGeom prst="rect">
            <a:avLst/>
          </a:prstGeom>
          <a:noFill/>
          <a:ln>
            <a:solidFill>
              <a:srgbClr val="B3D23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National Discussion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09771" y="5647573"/>
            <a:ext cx="3588205" cy="646331"/>
          </a:xfrm>
          <a:prstGeom prst="rect">
            <a:avLst/>
          </a:prstGeom>
          <a:noFill/>
          <a:ln>
            <a:solidFill>
              <a:srgbClr val="B3D23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Prof.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Louise Hayward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[Assessment &amp; Qualifications] 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328416" y="2671387"/>
            <a:ext cx="1129389" cy="0"/>
          </a:xfrm>
          <a:prstGeom prst="straightConnector1">
            <a:avLst/>
          </a:prstGeom>
          <a:ln w="57150">
            <a:solidFill>
              <a:srgbClr val="3A8F9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614672" y="5978469"/>
            <a:ext cx="3450336" cy="19995"/>
          </a:xfrm>
          <a:prstGeom prst="straightConnector1">
            <a:avLst/>
          </a:prstGeom>
          <a:ln w="57150">
            <a:solidFill>
              <a:srgbClr val="3A8F9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328416" y="1466417"/>
            <a:ext cx="4346515" cy="1"/>
          </a:xfrm>
          <a:prstGeom prst="straightConnector1">
            <a:avLst/>
          </a:prstGeom>
          <a:ln w="57150">
            <a:solidFill>
              <a:srgbClr val="3A8F9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9491111" y="2147131"/>
            <a:ext cx="564695" cy="1709"/>
          </a:xfrm>
          <a:prstGeom prst="straightConnector1">
            <a:avLst/>
          </a:prstGeom>
          <a:ln w="57150">
            <a:solidFill>
              <a:srgbClr val="3A8F9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7144166" y="2445835"/>
            <a:ext cx="564695" cy="1709"/>
          </a:xfrm>
          <a:prstGeom prst="straightConnector1">
            <a:avLst/>
          </a:prstGeom>
          <a:ln w="57150">
            <a:solidFill>
              <a:srgbClr val="3A8F9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10943855" y="2711149"/>
            <a:ext cx="1" cy="1105085"/>
          </a:xfrm>
          <a:prstGeom prst="straightConnector1">
            <a:avLst/>
          </a:prstGeom>
          <a:ln w="57150">
            <a:solidFill>
              <a:srgbClr val="3A8F9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7144166" y="3929982"/>
            <a:ext cx="2313015" cy="1"/>
          </a:xfrm>
          <a:prstGeom prst="straightConnector1">
            <a:avLst/>
          </a:prstGeom>
          <a:ln w="57150">
            <a:solidFill>
              <a:srgbClr val="3A8F9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8630840" y="4378544"/>
            <a:ext cx="1875616" cy="1084363"/>
          </a:xfrm>
          <a:prstGeom prst="straightConnector1">
            <a:avLst/>
          </a:prstGeom>
          <a:ln w="57150">
            <a:solidFill>
              <a:srgbClr val="3A8F94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7225096" y="2764520"/>
            <a:ext cx="2844229" cy="79499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109817" y="1339401"/>
            <a:ext cx="9316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June 2021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534860" y="6334519"/>
            <a:ext cx="9229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Sept 2021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260324" y="1722076"/>
            <a:ext cx="8499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Oct 2021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534236" y="2363610"/>
            <a:ext cx="9229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Sept 2021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055806" y="693381"/>
            <a:ext cx="10685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March 2022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457198" y="3400375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V2.0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Title 1"/>
          <p:cNvSpPr>
            <a:spLocks noGrp="1"/>
          </p:cNvSpPr>
          <p:nvPr>
            <p:ph type="title"/>
          </p:nvPr>
        </p:nvSpPr>
        <p:spPr>
          <a:xfrm>
            <a:off x="174542" y="26326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3A8F94"/>
                </a:solidFill>
              </a:rPr>
              <a:t>In recent times…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93C6D8-0041-7F88-BE27-7D4658D7FFBF}"/>
              </a:ext>
            </a:extLst>
          </p:cNvPr>
          <p:cNvSpPr txBox="1"/>
          <p:nvPr/>
        </p:nvSpPr>
        <p:spPr>
          <a:xfrm>
            <a:off x="10999931" y="3548220"/>
            <a:ext cx="979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May 2023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BE8C1E-3707-FE95-53A6-1641AB2F3A52}"/>
              </a:ext>
            </a:extLst>
          </p:cNvPr>
          <p:cNvSpPr txBox="1"/>
          <p:nvPr/>
        </p:nvSpPr>
        <p:spPr>
          <a:xfrm>
            <a:off x="8171351" y="6299429"/>
            <a:ext cx="10486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June 2023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889B2BE-F04A-4105-79A7-070C17284CFF}"/>
              </a:ext>
            </a:extLst>
          </p:cNvPr>
          <p:cNvSpPr txBox="1"/>
          <p:nvPr/>
        </p:nvSpPr>
        <p:spPr>
          <a:xfrm>
            <a:off x="5600646" y="3454026"/>
            <a:ext cx="979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May 2022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14FD8A6-4B24-1166-B27D-6F821AC5FB5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5944" y="2339786"/>
            <a:ext cx="1014197" cy="14385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CB8A00C-5376-8269-AB4D-C841FB0919E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8473" y="3228202"/>
            <a:ext cx="1599271" cy="22676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F66408-FC4B-E549-3C8C-574E6A87C18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6820" y="4215323"/>
            <a:ext cx="1212793" cy="17171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E984592A-4BD0-51FE-0D69-E78EC580138A}"/>
              </a:ext>
            </a:extLst>
          </p:cNvPr>
          <p:cNvSpPr txBox="1"/>
          <p:nvPr/>
        </p:nvSpPr>
        <p:spPr>
          <a:xfrm>
            <a:off x="7773528" y="5124394"/>
            <a:ext cx="97975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May 2023</a:t>
            </a:r>
          </a:p>
        </p:txBody>
      </p:sp>
    </p:spTree>
    <p:extLst>
      <p:ext uri="{BB962C8B-B14F-4D97-AF65-F5344CB8AC3E}">
        <p14:creationId xmlns:p14="http://schemas.microsoft.com/office/powerpoint/2010/main" val="39414628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cotland's Curriculum for Excellence: into the future (Implementing  education policies): Amazon.co.uk: OECD: 9789264341043: Book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558" y="1339400"/>
            <a:ext cx="2964872" cy="395069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0931" y="3937889"/>
            <a:ext cx="1986874" cy="27044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9965" y="1722076"/>
            <a:ext cx="2430272" cy="34659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2792" y="261448"/>
            <a:ext cx="1714389" cy="2432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9737" y="261448"/>
            <a:ext cx="1708239" cy="24099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652965" y="3855997"/>
            <a:ext cx="2430271" cy="369332"/>
          </a:xfrm>
          <a:prstGeom prst="rect">
            <a:avLst/>
          </a:prstGeom>
          <a:noFill/>
          <a:ln>
            <a:solidFill>
              <a:srgbClr val="B3D23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National Discussion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09771" y="5647573"/>
            <a:ext cx="3588205" cy="646331"/>
          </a:xfrm>
          <a:prstGeom prst="rect">
            <a:avLst/>
          </a:prstGeom>
          <a:noFill/>
          <a:ln>
            <a:solidFill>
              <a:srgbClr val="B3D23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Prof.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Louise Hayward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[Assessment &amp; Qualifications] 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328416" y="2671387"/>
            <a:ext cx="1129389" cy="0"/>
          </a:xfrm>
          <a:prstGeom prst="straightConnector1">
            <a:avLst/>
          </a:prstGeom>
          <a:ln w="57150">
            <a:solidFill>
              <a:srgbClr val="3A8F9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614672" y="5978469"/>
            <a:ext cx="3450336" cy="19995"/>
          </a:xfrm>
          <a:prstGeom prst="straightConnector1">
            <a:avLst/>
          </a:prstGeom>
          <a:ln w="57150">
            <a:solidFill>
              <a:srgbClr val="3A8F9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328416" y="1466417"/>
            <a:ext cx="4346515" cy="1"/>
          </a:xfrm>
          <a:prstGeom prst="straightConnector1">
            <a:avLst/>
          </a:prstGeom>
          <a:ln w="57150">
            <a:solidFill>
              <a:srgbClr val="3A8F9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9491111" y="2147131"/>
            <a:ext cx="564695" cy="1709"/>
          </a:xfrm>
          <a:prstGeom prst="straightConnector1">
            <a:avLst/>
          </a:prstGeom>
          <a:ln w="57150">
            <a:solidFill>
              <a:srgbClr val="3A8F9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7144166" y="2445835"/>
            <a:ext cx="564695" cy="1709"/>
          </a:xfrm>
          <a:prstGeom prst="straightConnector1">
            <a:avLst/>
          </a:prstGeom>
          <a:ln w="57150">
            <a:solidFill>
              <a:srgbClr val="3A8F9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10943855" y="2711149"/>
            <a:ext cx="1" cy="1105085"/>
          </a:xfrm>
          <a:prstGeom prst="straightConnector1">
            <a:avLst/>
          </a:prstGeom>
          <a:ln w="57150">
            <a:solidFill>
              <a:srgbClr val="3A8F9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7144166" y="3929982"/>
            <a:ext cx="2313015" cy="1"/>
          </a:xfrm>
          <a:prstGeom prst="straightConnector1">
            <a:avLst/>
          </a:prstGeom>
          <a:ln w="57150">
            <a:solidFill>
              <a:srgbClr val="3A8F9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8630840" y="4378544"/>
            <a:ext cx="1875616" cy="1084363"/>
          </a:xfrm>
          <a:prstGeom prst="straightConnector1">
            <a:avLst/>
          </a:prstGeom>
          <a:ln w="57150">
            <a:solidFill>
              <a:srgbClr val="3A8F94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7225096" y="2764520"/>
            <a:ext cx="2844229" cy="79499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109817" y="1339401"/>
            <a:ext cx="9316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June 2021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534860" y="6334519"/>
            <a:ext cx="9229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Sept 2021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260324" y="1722076"/>
            <a:ext cx="8499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Oct 2021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534236" y="2363610"/>
            <a:ext cx="9229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Sept 2021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055806" y="693381"/>
            <a:ext cx="10685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March 2022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457198" y="3400375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V2.0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Title 1"/>
          <p:cNvSpPr>
            <a:spLocks noGrp="1"/>
          </p:cNvSpPr>
          <p:nvPr>
            <p:ph type="title"/>
          </p:nvPr>
        </p:nvSpPr>
        <p:spPr>
          <a:xfrm>
            <a:off x="174542" y="26326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3A8F94"/>
                </a:solidFill>
              </a:rPr>
              <a:t>In recent times…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CC01BC-C2CD-C4DB-6C38-D68E257F7AF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2792" y="2954722"/>
            <a:ext cx="1760872" cy="25081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0737B9B-2417-64B1-55FF-C2DB2B045F98}"/>
              </a:ext>
            </a:extLst>
          </p:cNvPr>
          <p:cNvSpPr txBox="1"/>
          <p:nvPr/>
        </p:nvSpPr>
        <p:spPr>
          <a:xfrm>
            <a:off x="10999931" y="3548220"/>
            <a:ext cx="1159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March 2023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1B2F5F-4999-6B4C-11F5-944E9B5CA6EB}"/>
              </a:ext>
            </a:extLst>
          </p:cNvPr>
          <p:cNvSpPr txBox="1"/>
          <p:nvPr/>
        </p:nvSpPr>
        <p:spPr>
          <a:xfrm>
            <a:off x="8171351" y="6299429"/>
            <a:ext cx="979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May 2023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73B3E6A-B5A9-ABA4-C5C0-E809395F8853}"/>
              </a:ext>
            </a:extLst>
          </p:cNvPr>
          <p:cNvSpPr txBox="1"/>
          <p:nvPr/>
        </p:nvSpPr>
        <p:spPr>
          <a:xfrm rot="471577">
            <a:off x="7934963" y="2327457"/>
            <a:ext cx="13981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February 2023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1789D0E-EABB-6CEA-FC87-33C3A5A9B959}"/>
              </a:ext>
            </a:extLst>
          </p:cNvPr>
          <p:cNvSpPr txBox="1"/>
          <p:nvPr/>
        </p:nvSpPr>
        <p:spPr>
          <a:xfrm>
            <a:off x="5600646" y="3454026"/>
            <a:ext cx="979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May 2022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E03CEEC3-CD27-4443-7449-108A5EC2177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5944" y="2339786"/>
            <a:ext cx="1014197" cy="14385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0E7F1F6-A716-99BD-E8A3-EA0D6A94508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52315">
            <a:off x="7704038" y="2350501"/>
            <a:ext cx="2651542" cy="37496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D1CE26A-A85D-7D35-99B6-DB235937F2D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6820" y="4215323"/>
            <a:ext cx="1212793" cy="171716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643837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cotland's Curriculum for Excellence: into the future (Implementing  education policies): Amazon.co.uk: OECD: 9789264341043: Book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558" y="1339400"/>
            <a:ext cx="2964872" cy="395069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0931" y="3937889"/>
            <a:ext cx="1986874" cy="27044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9965" y="1722076"/>
            <a:ext cx="2430272" cy="34659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2792" y="261448"/>
            <a:ext cx="1714389" cy="2432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9737" y="261448"/>
            <a:ext cx="1708239" cy="24099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652965" y="3855997"/>
            <a:ext cx="2430271" cy="369332"/>
          </a:xfrm>
          <a:prstGeom prst="rect">
            <a:avLst/>
          </a:prstGeom>
          <a:noFill/>
          <a:ln>
            <a:solidFill>
              <a:srgbClr val="B3D23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National Discussion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09771" y="5647573"/>
            <a:ext cx="3588205" cy="646331"/>
          </a:xfrm>
          <a:prstGeom prst="rect">
            <a:avLst/>
          </a:prstGeom>
          <a:noFill/>
          <a:ln>
            <a:solidFill>
              <a:srgbClr val="B3D23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Prof.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Louise Hayward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[Assessment &amp; Qualifications] 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328416" y="2671387"/>
            <a:ext cx="1129389" cy="0"/>
          </a:xfrm>
          <a:prstGeom prst="straightConnector1">
            <a:avLst/>
          </a:prstGeom>
          <a:ln w="57150">
            <a:solidFill>
              <a:srgbClr val="3A8F9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614672" y="5978469"/>
            <a:ext cx="3450336" cy="19995"/>
          </a:xfrm>
          <a:prstGeom prst="straightConnector1">
            <a:avLst/>
          </a:prstGeom>
          <a:ln w="57150">
            <a:solidFill>
              <a:srgbClr val="3A8F9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328416" y="1466417"/>
            <a:ext cx="4346515" cy="1"/>
          </a:xfrm>
          <a:prstGeom prst="straightConnector1">
            <a:avLst/>
          </a:prstGeom>
          <a:ln w="57150">
            <a:solidFill>
              <a:srgbClr val="3A8F9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9491111" y="2147131"/>
            <a:ext cx="564695" cy="1709"/>
          </a:xfrm>
          <a:prstGeom prst="straightConnector1">
            <a:avLst/>
          </a:prstGeom>
          <a:ln w="57150">
            <a:solidFill>
              <a:srgbClr val="3A8F9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7144166" y="2445835"/>
            <a:ext cx="564695" cy="1709"/>
          </a:xfrm>
          <a:prstGeom prst="straightConnector1">
            <a:avLst/>
          </a:prstGeom>
          <a:ln w="57150">
            <a:solidFill>
              <a:srgbClr val="3A8F9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10943855" y="2711149"/>
            <a:ext cx="1" cy="1105085"/>
          </a:xfrm>
          <a:prstGeom prst="straightConnector1">
            <a:avLst/>
          </a:prstGeom>
          <a:ln w="57150">
            <a:solidFill>
              <a:srgbClr val="3A8F9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7144166" y="3929982"/>
            <a:ext cx="2313015" cy="1"/>
          </a:xfrm>
          <a:prstGeom prst="straightConnector1">
            <a:avLst/>
          </a:prstGeom>
          <a:ln w="57150">
            <a:solidFill>
              <a:srgbClr val="3A8F9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8630840" y="4378544"/>
            <a:ext cx="1875616" cy="1084363"/>
          </a:xfrm>
          <a:prstGeom prst="straightConnector1">
            <a:avLst/>
          </a:prstGeom>
          <a:ln w="57150">
            <a:solidFill>
              <a:srgbClr val="3A8F94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7225096" y="2764520"/>
            <a:ext cx="2844229" cy="79499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109817" y="1339401"/>
            <a:ext cx="9316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June 2021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534860" y="6334519"/>
            <a:ext cx="9229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Sept 2021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260324" y="1722076"/>
            <a:ext cx="8499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Oct 2021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534236" y="2363610"/>
            <a:ext cx="9229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Sept 2021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055806" y="693381"/>
            <a:ext cx="10685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March 2022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457198" y="3400375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V2.0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Title 1"/>
          <p:cNvSpPr>
            <a:spLocks noGrp="1"/>
          </p:cNvSpPr>
          <p:nvPr>
            <p:ph type="title"/>
          </p:nvPr>
        </p:nvSpPr>
        <p:spPr>
          <a:xfrm>
            <a:off x="174542" y="26326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3A8F94"/>
                </a:solidFill>
              </a:rPr>
              <a:t>In recent times…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CC01BC-C2CD-C4DB-6C38-D68E257F7AF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2792" y="2954722"/>
            <a:ext cx="1760872" cy="25081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0737B9B-2417-64B1-55FF-C2DB2B045F98}"/>
              </a:ext>
            </a:extLst>
          </p:cNvPr>
          <p:cNvSpPr txBox="1"/>
          <p:nvPr/>
        </p:nvSpPr>
        <p:spPr>
          <a:xfrm>
            <a:off x="10999931" y="3548220"/>
            <a:ext cx="1159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March 2023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1B2F5F-4999-6B4C-11F5-944E9B5CA6EB}"/>
              </a:ext>
            </a:extLst>
          </p:cNvPr>
          <p:cNvSpPr txBox="1"/>
          <p:nvPr/>
        </p:nvSpPr>
        <p:spPr>
          <a:xfrm>
            <a:off x="8171351" y="6299429"/>
            <a:ext cx="979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May 2023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73B3E6A-B5A9-ABA4-C5C0-E809395F8853}"/>
              </a:ext>
            </a:extLst>
          </p:cNvPr>
          <p:cNvSpPr txBox="1"/>
          <p:nvPr/>
        </p:nvSpPr>
        <p:spPr>
          <a:xfrm rot="471577">
            <a:off x="7934963" y="2327457"/>
            <a:ext cx="13981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February 2023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1789D0E-EABB-6CEA-FC87-33C3A5A9B959}"/>
              </a:ext>
            </a:extLst>
          </p:cNvPr>
          <p:cNvSpPr txBox="1"/>
          <p:nvPr/>
        </p:nvSpPr>
        <p:spPr>
          <a:xfrm>
            <a:off x="5600646" y="3454026"/>
            <a:ext cx="979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May 2022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E03CEEC3-CD27-4443-7449-108A5EC2177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5944" y="2339786"/>
            <a:ext cx="1014197" cy="14385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0E7F1F6-A716-99BD-E8A3-EA0D6A94508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52315">
            <a:off x="7704038" y="2350501"/>
            <a:ext cx="2651542" cy="37496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D1CE26A-A85D-7D35-99B6-DB235937F2D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6820" y="4215323"/>
            <a:ext cx="1212793" cy="17171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7A57C7C-E4E1-7AA2-1EFD-C5EC96FA4FC4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27560">
            <a:off x="7489722" y="2951683"/>
            <a:ext cx="3321687" cy="234729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527925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FB21292-78BF-09EF-840F-2CDFCBB0C1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0577" y="1253446"/>
            <a:ext cx="9620440" cy="56045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E24212-6C39-D43D-B74A-ECD47C1EEFFD}"/>
              </a:ext>
            </a:extLst>
          </p:cNvPr>
          <p:cNvSpPr txBox="1"/>
          <p:nvPr/>
        </p:nvSpPr>
        <p:spPr>
          <a:xfrm>
            <a:off x="1200577" y="102743"/>
            <a:ext cx="96204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srgbClr val="00ABB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It is really confusing!</a:t>
            </a:r>
          </a:p>
        </p:txBody>
      </p:sp>
    </p:spTree>
    <p:extLst>
      <p:ext uri="{BB962C8B-B14F-4D97-AF65-F5344CB8AC3E}">
        <p14:creationId xmlns:p14="http://schemas.microsoft.com/office/powerpoint/2010/main" val="1686838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972" y="1417630"/>
            <a:ext cx="2876473" cy="40737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3699" y="1426475"/>
            <a:ext cx="2876472" cy="40560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853EFBE-1EF1-8E74-C5B3-A9CEB5F28A1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6425" y="1426475"/>
            <a:ext cx="5729617" cy="405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0897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60217" y="4765194"/>
          <a:ext cx="11462328" cy="7416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77597">
                  <a:extLst>
                    <a:ext uri="{9D8B030D-6E8A-4147-A177-3AD203B41FA5}">
                      <a16:colId xmlns:a16="http://schemas.microsoft.com/office/drawing/2014/main" val="2381510418"/>
                    </a:ext>
                  </a:extLst>
                </a:gridCol>
                <a:gridCol w="477597">
                  <a:extLst>
                    <a:ext uri="{9D8B030D-6E8A-4147-A177-3AD203B41FA5}">
                      <a16:colId xmlns:a16="http://schemas.microsoft.com/office/drawing/2014/main" val="838431533"/>
                    </a:ext>
                  </a:extLst>
                </a:gridCol>
                <a:gridCol w="477597">
                  <a:extLst>
                    <a:ext uri="{9D8B030D-6E8A-4147-A177-3AD203B41FA5}">
                      <a16:colId xmlns:a16="http://schemas.microsoft.com/office/drawing/2014/main" val="2866791513"/>
                    </a:ext>
                  </a:extLst>
                </a:gridCol>
                <a:gridCol w="477597">
                  <a:extLst>
                    <a:ext uri="{9D8B030D-6E8A-4147-A177-3AD203B41FA5}">
                      <a16:colId xmlns:a16="http://schemas.microsoft.com/office/drawing/2014/main" val="139088929"/>
                    </a:ext>
                  </a:extLst>
                </a:gridCol>
                <a:gridCol w="477597">
                  <a:extLst>
                    <a:ext uri="{9D8B030D-6E8A-4147-A177-3AD203B41FA5}">
                      <a16:colId xmlns:a16="http://schemas.microsoft.com/office/drawing/2014/main" val="2373447945"/>
                    </a:ext>
                  </a:extLst>
                </a:gridCol>
                <a:gridCol w="477597">
                  <a:extLst>
                    <a:ext uri="{9D8B030D-6E8A-4147-A177-3AD203B41FA5}">
                      <a16:colId xmlns:a16="http://schemas.microsoft.com/office/drawing/2014/main" val="556220035"/>
                    </a:ext>
                  </a:extLst>
                </a:gridCol>
                <a:gridCol w="477597">
                  <a:extLst>
                    <a:ext uri="{9D8B030D-6E8A-4147-A177-3AD203B41FA5}">
                      <a16:colId xmlns:a16="http://schemas.microsoft.com/office/drawing/2014/main" val="4210357685"/>
                    </a:ext>
                  </a:extLst>
                </a:gridCol>
                <a:gridCol w="477597">
                  <a:extLst>
                    <a:ext uri="{9D8B030D-6E8A-4147-A177-3AD203B41FA5}">
                      <a16:colId xmlns:a16="http://schemas.microsoft.com/office/drawing/2014/main" val="2215815876"/>
                    </a:ext>
                  </a:extLst>
                </a:gridCol>
                <a:gridCol w="477597">
                  <a:extLst>
                    <a:ext uri="{9D8B030D-6E8A-4147-A177-3AD203B41FA5}">
                      <a16:colId xmlns:a16="http://schemas.microsoft.com/office/drawing/2014/main" val="4006066225"/>
                    </a:ext>
                  </a:extLst>
                </a:gridCol>
                <a:gridCol w="477597">
                  <a:extLst>
                    <a:ext uri="{9D8B030D-6E8A-4147-A177-3AD203B41FA5}">
                      <a16:colId xmlns:a16="http://schemas.microsoft.com/office/drawing/2014/main" val="3664338237"/>
                    </a:ext>
                  </a:extLst>
                </a:gridCol>
                <a:gridCol w="477597">
                  <a:extLst>
                    <a:ext uri="{9D8B030D-6E8A-4147-A177-3AD203B41FA5}">
                      <a16:colId xmlns:a16="http://schemas.microsoft.com/office/drawing/2014/main" val="2047487140"/>
                    </a:ext>
                  </a:extLst>
                </a:gridCol>
                <a:gridCol w="477597">
                  <a:extLst>
                    <a:ext uri="{9D8B030D-6E8A-4147-A177-3AD203B41FA5}">
                      <a16:colId xmlns:a16="http://schemas.microsoft.com/office/drawing/2014/main" val="427323322"/>
                    </a:ext>
                  </a:extLst>
                </a:gridCol>
                <a:gridCol w="477597">
                  <a:extLst>
                    <a:ext uri="{9D8B030D-6E8A-4147-A177-3AD203B41FA5}">
                      <a16:colId xmlns:a16="http://schemas.microsoft.com/office/drawing/2014/main" val="2927354973"/>
                    </a:ext>
                  </a:extLst>
                </a:gridCol>
                <a:gridCol w="477597">
                  <a:extLst>
                    <a:ext uri="{9D8B030D-6E8A-4147-A177-3AD203B41FA5}">
                      <a16:colId xmlns:a16="http://schemas.microsoft.com/office/drawing/2014/main" val="4256552592"/>
                    </a:ext>
                  </a:extLst>
                </a:gridCol>
                <a:gridCol w="477597">
                  <a:extLst>
                    <a:ext uri="{9D8B030D-6E8A-4147-A177-3AD203B41FA5}">
                      <a16:colId xmlns:a16="http://schemas.microsoft.com/office/drawing/2014/main" val="764605186"/>
                    </a:ext>
                  </a:extLst>
                </a:gridCol>
                <a:gridCol w="477597">
                  <a:extLst>
                    <a:ext uri="{9D8B030D-6E8A-4147-A177-3AD203B41FA5}">
                      <a16:colId xmlns:a16="http://schemas.microsoft.com/office/drawing/2014/main" val="2493327476"/>
                    </a:ext>
                  </a:extLst>
                </a:gridCol>
                <a:gridCol w="477597">
                  <a:extLst>
                    <a:ext uri="{9D8B030D-6E8A-4147-A177-3AD203B41FA5}">
                      <a16:colId xmlns:a16="http://schemas.microsoft.com/office/drawing/2014/main" val="3790189262"/>
                    </a:ext>
                  </a:extLst>
                </a:gridCol>
                <a:gridCol w="477597">
                  <a:extLst>
                    <a:ext uri="{9D8B030D-6E8A-4147-A177-3AD203B41FA5}">
                      <a16:colId xmlns:a16="http://schemas.microsoft.com/office/drawing/2014/main" val="1324048358"/>
                    </a:ext>
                  </a:extLst>
                </a:gridCol>
                <a:gridCol w="477597">
                  <a:extLst>
                    <a:ext uri="{9D8B030D-6E8A-4147-A177-3AD203B41FA5}">
                      <a16:colId xmlns:a16="http://schemas.microsoft.com/office/drawing/2014/main" val="728016189"/>
                    </a:ext>
                  </a:extLst>
                </a:gridCol>
                <a:gridCol w="477597">
                  <a:extLst>
                    <a:ext uri="{9D8B030D-6E8A-4147-A177-3AD203B41FA5}">
                      <a16:colId xmlns:a16="http://schemas.microsoft.com/office/drawing/2014/main" val="1429759278"/>
                    </a:ext>
                  </a:extLst>
                </a:gridCol>
                <a:gridCol w="477597">
                  <a:extLst>
                    <a:ext uri="{9D8B030D-6E8A-4147-A177-3AD203B41FA5}">
                      <a16:colId xmlns:a16="http://schemas.microsoft.com/office/drawing/2014/main" val="3303490696"/>
                    </a:ext>
                  </a:extLst>
                </a:gridCol>
                <a:gridCol w="477597">
                  <a:extLst>
                    <a:ext uri="{9D8B030D-6E8A-4147-A177-3AD203B41FA5}">
                      <a16:colId xmlns:a16="http://schemas.microsoft.com/office/drawing/2014/main" val="686623731"/>
                    </a:ext>
                  </a:extLst>
                </a:gridCol>
                <a:gridCol w="477597">
                  <a:extLst>
                    <a:ext uri="{9D8B030D-6E8A-4147-A177-3AD203B41FA5}">
                      <a16:colId xmlns:a16="http://schemas.microsoft.com/office/drawing/2014/main" val="3738468738"/>
                    </a:ext>
                  </a:extLst>
                </a:gridCol>
                <a:gridCol w="477597">
                  <a:extLst>
                    <a:ext uri="{9D8B030D-6E8A-4147-A177-3AD203B41FA5}">
                      <a16:colId xmlns:a16="http://schemas.microsoft.com/office/drawing/2014/main" val="35802713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4136637"/>
                  </a:ext>
                </a:extLst>
              </a:tr>
              <a:tr h="370840">
                <a:tc gridSpan="8">
                  <a:txBody>
                    <a:bodyPr/>
                    <a:lstStyle/>
                    <a:p>
                      <a:r>
                        <a:rPr lang="en-GB" dirty="0"/>
                        <a:t>2021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r>
                        <a:rPr lang="en-GB" dirty="0"/>
                        <a:t>2022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en-GB" dirty="0"/>
                        <a:t>2023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5135339"/>
                  </a:ext>
                </a:extLst>
              </a:tr>
            </a:tbl>
          </a:graphicData>
        </a:graphic>
      </p:graphicFrame>
      <p:pic>
        <p:nvPicPr>
          <p:cNvPr id="33" name="Picture 2">
            <a:extLst>
              <a:ext uri="{FF2B5EF4-FFF2-40B4-BE49-F238E27FC236}">
                <a16:creationId xmlns:a16="http://schemas.microsoft.com/office/drawing/2014/main" id="{DD1461BD-4189-4B03-9565-908495F0E9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809" y="2161127"/>
            <a:ext cx="1006018" cy="1329299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34" name="Straight Arrow Connector 33"/>
          <p:cNvCxnSpPr/>
          <p:nvPr/>
        </p:nvCxnSpPr>
        <p:spPr>
          <a:xfrm>
            <a:off x="1054351" y="3637179"/>
            <a:ext cx="5411" cy="10262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4727564" y="0"/>
            <a:ext cx="72889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ABB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events since June 2021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3228" y="3532841"/>
            <a:ext cx="8563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OECD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551156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obermory Main Street and Reflections - Scotland Photograph by Stuart Litoff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8878"/>
            <a:ext cx="12192000" cy="685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2032986"/>
            <a:ext cx="4331635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ABB5"/>
                </a:solidFill>
                <a:effectLst/>
                <a:uLnTx/>
                <a:uFillTx/>
                <a:latin typeface="Arial Bold" panose="020B0704020202020204" pitchFamily="34" charset="0"/>
                <a:ea typeface="+mn-ea"/>
                <a:cs typeface="Arial Bold" panose="020B0704020202020204" pitchFamily="34" charset="0"/>
              </a:rPr>
              <a:t>Reflections</a:t>
            </a:r>
          </a:p>
        </p:txBody>
      </p:sp>
    </p:spTree>
    <p:extLst>
      <p:ext uri="{BB962C8B-B14F-4D97-AF65-F5344CB8AC3E}">
        <p14:creationId xmlns:p14="http://schemas.microsoft.com/office/powerpoint/2010/main" val="12037610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60217" y="4765194"/>
          <a:ext cx="11462328" cy="7416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77597">
                  <a:extLst>
                    <a:ext uri="{9D8B030D-6E8A-4147-A177-3AD203B41FA5}">
                      <a16:colId xmlns:a16="http://schemas.microsoft.com/office/drawing/2014/main" val="2381510418"/>
                    </a:ext>
                  </a:extLst>
                </a:gridCol>
                <a:gridCol w="477597">
                  <a:extLst>
                    <a:ext uri="{9D8B030D-6E8A-4147-A177-3AD203B41FA5}">
                      <a16:colId xmlns:a16="http://schemas.microsoft.com/office/drawing/2014/main" val="838431533"/>
                    </a:ext>
                  </a:extLst>
                </a:gridCol>
                <a:gridCol w="477597">
                  <a:extLst>
                    <a:ext uri="{9D8B030D-6E8A-4147-A177-3AD203B41FA5}">
                      <a16:colId xmlns:a16="http://schemas.microsoft.com/office/drawing/2014/main" val="2866791513"/>
                    </a:ext>
                  </a:extLst>
                </a:gridCol>
                <a:gridCol w="477597">
                  <a:extLst>
                    <a:ext uri="{9D8B030D-6E8A-4147-A177-3AD203B41FA5}">
                      <a16:colId xmlns:a16="http://schemas.microsoft.com/office/drawing/2014/main" val="139088929"/>
                    </a:ext>
                  </a:extLst>
                </a:gridCol>
                <a:gridCol w="477597">
                  <a:extLst>
                    <a:ext uri="{9D8B030D-6E8A-4147-A177-3AD203B41FA5}">
                      <a16:colId xmlns:a16="http://schemas.microsoft.com/office/drawing/2014/main" val="2373447945"/>
                    </a:ext>
                  </a:extLst>
                </a:gridCol>
                <a:gridCol w="477597">
                  <a:extLst>
                    <a:ext uri="{9D8B030D-6E8A-4147-A177-3AD203B41FA5}">
                      <a16:colId xmlns:a16="http://schemas.microsoft.com/office/drawing/2014/main" val="556220035"/>
                    </a:ext>
                  </a:extLst>
                </a:gridCol>
                <a:gridCol w="477597">
                  <a:extLst>
                    <a:ext uri="{9D8B030D-6E8A-4147-A177-3AD203B41FA5}">
                      <a16:colId xmlns:a16="http://schemas.microsoft.com/office/drawing/2014/main" val="4210357685"/>
                    </a:ext>
                  </a:extLst>
                </a:gridCol>
                <a:gridCol w="477597">
                  <a:extLst>
                    <a:ext uri="{9D8B030D-6E8A-4147-A177-3AD203B41FA5}">
                      <a16:colId xmlns:a16="http://schemas.microsoft.com/office/drawing/2014/main" val="2215815876"/>
                    </a:ext>
                  </a:extLst>
                </a:gridCol>
                <a:gridCol w="477597">
                  <a:extLst>
                    <a:ext uri="{9D8B030D-6E8A-4147-A177-3AD203B41FA5}">
                      <a16:colId xmlns:a16="http://schemas.microsoft.com/office/drawing/2014/main" val="4006066225"/>
                    </a:ext>
                  </a:extLst>
                </a:gridCol>
                <a:gridCol w="477597">
                  <a:extLst>
                    <a:ext uri="{9D8B030D-6E8A-4147-A177-3AD203B41FA5}">
                      <a16:colId xmlns:a16="http://schemas.microsoft.com/office/drawing/2014/main" val="3664338237"/>
                    </a:ext>
                  </a:extLst>
                </a:gridCol>
                <a:gridCol w="477597">
                  <a:extLst>
                    <a:ext uri="{9D8B030D-6E8A-4147-A177-3AD203B41FA5}">
                      <a16:colId xmlns:a16="http://schemas.microsoft.com/office/drawing/2014/main" val="2047487140"/>
                    </a:ext>
                  </a:extLst>
                </a:gridCol>
                <a:gridCol w="477597">
                  <a:extLst>
                    <a:ext uri="{9D8B030D-6E8A-4147-A177-3AD203B41FA5}">
                      <a16:colId xmlns:a16="http://schemas.microsoft.com/office/drawing/2014/main" val="427323322"/>
                    </a:ext>
                  </a:extLst>
                </a:gridCol>
                <a:gridCol w="477597">
                  <a:extLst>
                    <a:ext uri="{9D8B030D-6E8A-4147-A177-3AD203B41FA5}">
                      <a16:colId xmlns:a16="http://schemas.microsoft.com/office/drawing/2014/main" val="2927354973"/>
                    </a:ext>
                  </a:extLst>
                </a:gridCol>
                <a:gridCol w="477597">
                  <a:extLst>
                    <a:ext uri="{9D8B030D-6E8A-4147-A177-3AD203B41FA5}">
                      <a16:colId xmlns:a16="http://schemas.microsoft.com/office/drawing/2014/main" val="4256552592"/>
                    </a:ext>
                  </a:extLst>
                </a:gridCol>
                <a:gridCol w="477597">
                  <a:extLst>
                    <a:ext uri="{9D8B030D-6E8A-4147-A177-3AD203B41FA5}">
                      <a16:colId xmlns:a16="http://schemas.microsoft.com/office/drawing/2014/main" val="764605186"/>
                    </a:ext>
                  </a:extLst>
                </a:gridCol>
                <a:gridCol w="477597">
                  <a:extLst>
                    <a:ext uri="{9D8B030D-6E8A-4147-A177-3AD203B41FA5}">
                      <a16:colId xmlns:a16="http://schemas.microsoft.com/office/drawing/2014/main" val="2493327476"/>
                    </a:ext>
                  </a:extLst>
                </a:gridCol>
                <a:gridCol w="477597">
                  <a:extLst>
                    <a:ext uri="{9D8B030D-6E8A-4147-A177-3AD203B41FA5}">
                      <a16:colId xmlns:a16="http://schemas.microsoft.com/office/drawing/2014/main" val="3790189262"/>
                    </a:ext>
                  </a:extLst>
                </a:gridCol>
                <a:gridCol w="477597">
                  <a:extLst>
                    <a:ext uri="{9D8B030D-6E8A-4147-A177-3AD203B41FA5}">
                      <a16:colId xmlns:a16="http://schemas.microsoft.com/office/drawing/2014/main" val="1324048358"/>
                    </a:ext>
                  </a:extLst>
                </a:gridCol>
                <a:gridCol w="477597">
                  <a:extLst>
                    <a:ext uri="{9D8B030D-6E8A-4147-A177-3AD203B41FA5}">
                      <a16:colId xmlns:a16="http://schemas.microsoft.com/office/drawing/2014/main" val="728016189"/>
                    </a:ext>
                  </a:extLst>
                </a:gridCol>
                <a:gridCol w="477597">
                  <a:extLst>
                    <a:ext uri="{9D8B030D-6E8A-4147-A177-3AD203B41FA5}">
                      <a16:colId xmlns:a16="http://schemas.microsoft.com/office/drawing/2014/main" val="1429759278"/>
                    </a:ext>
                  </a:extLst>
                </a:gridCol>
                <a:gridCol w="477597">
                  <a:extLst>
                    <a:ext uri="{9D8B030D-6E8A-4147-A177-3AD203B41FA5}">
                      <a16:colId xmlns:a16="http://schemas.microsoft.com/office/drawing/2014/main" val="3303490696"/>
                    </a:ext>
                  </a:extLst>
                </a:gridCol>
                <a:gridCol w="477597">
                  <a:extLst>
                    <a:ext uri="{9D8B030D-6E8A-4147-A177-3AD203B41FA5}">
                      <a16:colId xmlns:a16="http://schemas.microsoft.com/office/drawing/2014/main" val="686623731"/>
                    </a:ext>
                  </a:extLst>
                </a:gridCol>
                <a:gridCol w="477597">
                  <a:extLst>
                    <a:ext uri="{9D8B030D-6E8A-4147-A177-3AD203B41FA5}">
                      <a16:colId xmlns:a16="http://schemas.microsoft.com/office/drawing/2014/main" val="3738468738"/>
                    </a:ext>
                  </a:extLst>
                </a:gridCol>
                <a:gridCol w="477597">
                  <a:extLst>
                    <a:ext uri="{9D8B030D-6E8A-4147-A177-3AD203B41FA5}">
                      <a16:colId xmlns:a16="http://schemas.microsoft.com/office/drawing/2014/main" val="35802713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4136637"/>
                  </a:ext>
                </a:extLst>
              </a:tr>
              <a:tr h="370840">
                <a:tc gridSpan="8">
                  <a:txBody>
                    <a:bodyPr/>
                    <a:lstStyle/>
                    <a:p>
                      <a:r>
                        <a:rPr lang="en-GB" dirty="0"/>
                        <a:t>2021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r>
                        <a:rPr lang="en-GB" dirty="0"/>
                        <a:t>2022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en-GB" dirty="0"/>
                        <a:t>2023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5135339"/>
                  </a:ext>
                </a:extLst>
              </a:tr>
            </a:tbl>
          </a:graphicData>
        </a:graphic>
      </p:graphicFrame>
      <p:cxnSp>
        <p:nvCxnSpPr>
          <p:cNvPr id="3" name="Straight Arrow Connector 2"/>
          <p:cNvCxnSpPr/>
          <p:nvPr/>
        </p:nvCxnSpPr>
        <p:spPr>
          <a:xfrm>
            <a:off x="2648624" y="2339629"/>
            <a:ext cx="5411" cy="23272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549498" y="1676667"/>
            <a:ext cx="13723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Consultation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Launch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8624" y="305922"/>
            <a:ext cx="924842" cy="1305918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6" name="Straight Arrow Connector 5"/>
          <p:cNvCxnSpPr/>
          <p:nvPr/>
        </p:nvCxnSpPr>
        <p:spPr>
          <a:xfrm flipH="1">
            <a:off x="5351367" y="2392729"/>
            <a:ext cx="148" cy="22741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9516" y="926701"/>
            <a:ext cx="937608" cy="132576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207010" y="3483941"/>
            <a:ext cx="1011815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Financial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Year</a:t>
            </a:r>
          </a:p>
        </p:txBody>
      </p:sp>
      <p:cxnSp>
        <p:nvCxnSpPr>
          <p:cNvPr id="13" name="Straight Arrow Connector 12"/>
          <p:cNvCxnSpPr>
            <a:cxnSpLocks/>
          </p:cNvCxnSpPr>
          <p:nvPr/>
        </p:nvCxnSpPr>
        <p:spPr>
          <a:xfrm>
            <a:off x="7650045" y="3740154"/>
            <a:ext cx="12764" cy="9266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963509" y="3117846"/>
            <a:ext cx="8066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School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Year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6253386" y="3473863"/>
            <a:ext cx="8208" cy="12526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700905" y="4124237"/>
            <a:ext cx="12013" cy="5914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cxnSpLocks/>
            <a:stCxn id="21" idx="2"/>
          </p:cNvCxnSpPr>
          <p:nvPr/>
        </p:nvCxnSpPr>
        <p:spPr>
          <a:xfrm flipH="1">
            <a:off x="8186203" y="3256893"/>
            <a:ext cx="3671" cy="14658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863502" y="2610562"/>
            <a:ext cx="652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SLF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2022</a:t>
            </a:r>
          </a:p>
        </p:txBody>
      </p:sp>
      <p:cxnSp>
        <p:nvCxnSpPr>
          <p:cNvPr id="25" name="Straight Arrow Connector 24"/>
          <p:cNvCxnSpPr>
            <a:cxnSpLocks/>
          </p:cNvCxnSpPr>
          <p:nvPr/>
        </p:nvCxnSpPr>
        <p:spPr>
          <a:xfrm>
            <a:off x="8135906" y="2075436"/>
            <a:ext cx="1506596" cy="1737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8060713" y="1611840"/>
            <a:ext cx="2548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National Discussion (ND)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5471" y="305922"/>
            <a:ext cx="959432" cy="1305918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31" name="Straight Arrow Connector 30"/>
          <p:cNvCxnSpPr/>
          <p:nvPr/>
        </p:nvCxnSpPr>
        <p:spPr>
          <a:xfrm>
            <a:off x="2299086" y="1770427"/>
            <a:ext cx="37587" cy="29279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2">
            <a:extLst>
              <a:ext uri="{FF2B5EF4-FFF2-40B4-BE49-F238E27FC236}">
                <a16:creationId xmlns:a16="http://schemas.microsoft.com/office/drawing/2014/main" id="{DD1461BD-4189-4B03-9565-908495F0E9B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809" y="2161127"/>
            <a:ext cx="1006018" cy="1329299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34" name="Straight Arrow Connector 33"/>
          <p:cNvCxnSpPr/>
          <p:nvPr/>
        </p:nvCxnSpPr>
        <p:spPr>
          <a:xfrm>
            <a:off x="1054351" y="3637179"/>
            <a:ext cx="5411" cy="10262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0978" y="808242"/>
            <a:ext cx="922313" cy="1315353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38" name="Straight Arrow Connector 37"/>
          <p:cNvCxnSpPr>
            <a:cxnSpLocks/>
          </p:cNvCxnSpPr>
          <p:nvPr/>
        </p:nvCxnSpPr>
        <p:spPr>
          <a:xfrm flipH="1">
            <a:off x="6466783" y="2221941"/>
            <a:ext cx="28406" cy="24764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4727564" y="0"/>
            <a:ext cx="72889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ABB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events since June 2021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3228" y="3532841"/>
            <a:ext cx="8563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OECD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Review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441357" y="1682323"/>
            <a:ext cx="8765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Stobart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Review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152941" y="4040158"/>
            <a:ext cx="15816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Framework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V1.0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460157" y="2271159"/>
            <a:ext cx="8765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Muir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Review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8377" y="990946"/>
            <a:ext cx="2053254" cy="645641"/>
          </a:xfrm>
          <a:prstGeom prst="rect">
            <a:avLst/>
          </a:prstGeom>
        </p:spPr>
      </p:pic>
      <p:cxnSp>
        <p:nvCxnSpPr>
          <p:cNvPr id="50" name="Straight Arrow Connector 49"/>
          <p:cNvCxnSpPr/>
          <p:nvPr/>
        </p:nvCxnSpPr>
        <p:spPr>
          <a:xfrm>
            <a:off x="9571044" y="4128084"/>
            <a:ext cx="12013" cy="5914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8879270" y="3134624"/>
            <a:ext cx="1345368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Agency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 level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Blueprints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FF3A4A9-300F-F5F0-DC31-EDBB55406348}"/>
              </a:ext>
            </a:extLst>
          </p:cNvPr>
          <p:cNvCxnSpPr/>
          <p:nvPr/>
        </p:nvCxnSpPr>
        <p:spPr>
          <a:xfrm>
            <a:off x="10627977" y="2890339"/>
            <a:ext cx="5411" cy="17368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94CF53D-4C7A-0E8F-D100-64E24A613248}"/>
              </a:ext>
            </a:extLst>
          </p:cNvPr>
          <p:cNvSpPr txBox="1"/>
          <p:nvPr/>
        </p:nvSpPr>
        <p:spPr>
          <a:xfrm>
            <a:off x="9479977" y="2187126"/>
            <a:ext cx="1151277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Women in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Enterprise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Review</a:t>
            </a:r>
          </a:p>
        </p:txBody>
      </p:sp>
      <p:pic>
        <p:nvPicPr>
          <p:cNvPr id="23" name="Picture 2" descr="SCOTTISH LEARNING FESTIVAL - Scottish Education Events 2022">
            <a:extLst>
              <a:ext uri="{FF2B5EF4-FFF2-40B4-BE49-F238E27FC236}">
                <a16:creationId xmlns:a16="http://schemas.microsoft.com/office/drawing/2014/main" id="{DCDE70A9-B782-BDBD-36E6-6645D7BC4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02594" y="2705190"/>
            <a:ext cx="834801" cy="41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AD82D40-3C17-CB9A-B422-CD50668C290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1829" y="2740100"/>
            <a:ext cx="922313" cy="1315353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211CAC3-75C8-1BAF-8ED3-84850CA74A30}"/>
              </a:ext>
            </a:extLst>
          </p:cNvPr>
          <p:cNvCxnSpPr/>
          <p:nvPr/>
        </p:nvCxnSpPr>
        <p:spPr>
          <a:xfrm>
            <a:off x="3048127" y="4206861"/>
            <a:ext cx="12013" cy="4739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1F757F51-DCDC-8001-D1FC-38E382218E08}"/>
              </a:ext>
            </a:extLst>
          </p:cNvPr>
          <p:cNvSpPr txBox="1"/>
          <p:nvPr/>
        </p:nvSpPr>
        <p:spPr>
          <a:xfrm>
            <a:off x="5806527" y="2887605"/>
            <a:ext cx="908903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GB" sz="1400" b="0" i="0" u="none" strike="noStrike" kern="1200" cap="none" spc="0" normalizeH="0" baseline="3000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year of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Gov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5C7A6FD-CF7C-CC16-F49E-E1019753E904}"/>
              </a:ext>
            </a:extLst>
          </p:cNvPr>
          <p:cNvSpPr txBox="1"/>
          <p:nvPr/>
        </p:nvSpPr>
        <p:spPr>
          <a:xfrm>
            <a:off x="6493327" y="2139671"/>
            <a:ext cx="15816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Framework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V2.0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B4D1F0F6-6A54-4AFD-3EA7-AC4A47C9F05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1184" y="1687458"/>
            <a:ext cx="932197" cy="131825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179496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60217" y="4765194"/>
          <a:ext cx="11462328" cy="11125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77597">
                  <a:extLst>
                    <a:ext uri="{9D8B030D-6E8A-4147-A177-3AD203B41FA5}">
                      <a16:colId xmlns:a16="http://schemas.microsoft.com/office/drawing/2014/main" val="2381510418"/>
                    </a:ext>
                  </a:extLst>
                </a:gridCol>
                <a:gridCol w="477597">
                  <a:extLst>
                    <a:ext uri="{9D8B030D-6E8A-4147-A177-3AD203B41FA5}">
                      <a16:colId xmlns:a16="http://schemas.microsoft.com/office/drawing/2014/main" val="838431533"/>
                    </a:ext>
                  </a:extLst>
                </a:gridCol>
                <a:gridCol w="477597">
                  <a:extLst>
                    <a:ext uri="{9D8B030D-6E8A-4147-A177-3AD203B41FA5}">
                      <a16:colId xmlns:a16="http://schemas.microsoft.com/office/drawing/2014/main" val="2866791513"/>
                    </a:ext>
                  </a:extLst>
                </a:gridCol>
                <a:gridCol w="477597">
                  <a:extLst>
                    <a:ext uri="{9D8B030D-6E8A-4147-A177-3AD203B41FA5}">
                      <a16:colId xmlns:a16="http://schemas.microsoft.com/office/drawing/2014/main" val="139088929"/>
                    </a:ext>
                  </a:extLst>
                </a:gridCol>
                <a:gridCol w="477597">
                  <a:extLst>
                    <a:ext uri="{9D8B030D-6E8A-4147-A177-3AD203B41FA5}">
                      <a16:colId xmlns:a16="http://schemas.microsoft.com/office/drawing/2014/main" val="2373447945"/>
                    </a:ext>
                  </a:extLst>
                </a:gridCol>
                <a:gridCol w="477597">
                  <a:extLst>
                    <a:ext uri="{9D8B030D-6E8A-4147-A177-3AD203B41FA5}">
                      <a16:colId xmlns:a16="http://schemas.microsoft.com/office/drawing/2014/main" val="556220035"/>
                    </a:ext>
                  </a:extLst>
                </a:gridCol>
                <a:gridCol w="477597">
                  <a:extLst>
                    <a:ext uri="{9D8B030D-6E8A-4147-A177-3AD203B41FA5}">
                      <a16:colId xmlns:a16="http://schemas.microsoft.com/office/drawing/2014/main" val="4210357685"/>
                    </a:ext>
                  </a:extLst>
                </a:gridCol>
                <a:gridCol w="477597">
                  <a:extLst>
                    <a:ext uri="{9D8B030D-6E8A-4147-A177-3AD203B41FA5}">
                      <a16:colId xmlns:a16="http://schemas.microsoft.com/office/drawing/2014/main" val="2215815876"/>
                    </a:ext>
                  </a:extLst>
                </a:gridCol>
                <a:gridCol w="477597">
                  <a:extLst>
                    <a:ext uri="{9D8B030D-6E8A-4147-A177-3AD203B41FA5}">
                      <a16:colId xmlns:a16="http://schemas.microsoft.com/office/drawing/2014/main" val="4006066225"/>
                    </a:ext>
                  </a:extLst>
                </a:gridCol>
                <a:gridCol w="477597">
                  <a:extLst>
                    <a:ext uri="{9D8B030D-6E8A-4147-A177-3AD203B41FA5}">
                      <a16:colId xmlns:a16="http://schemas.microsoft.com/office/drawing/2014/main" val="3664338237"/>
                    </a:ext>
                  </a:extLst>
                </a:gridCol>
                <a:gridCol w="477597">
                  <a:extLst>
                    <a:ext uri="{9D8B030D-6E8A-4147-A177-3AD203B41FA5}">
                      <a16:colId xmlns:a16="http://schemas.microsoft.com/office/drawing/2014/main" val="2047487140"/>
                    </a:ext>
                  </a:extLst>
                </a:gridCol>
                <a:gridCol w="477597">
                  <a:extLst>
                    <a:ext uri="{9D8B030D-6E8A-4147-A177-3AD203B41FA5}">
                      <a16:colId xmlns:a16="http://schemas.microsoft.com/office/drawing/2014/main" val="427323322"/>
                    </a:ext>
                  </a:extLst>
                </a:gridCol>
                <a:gridCol w="477597">
                  <a:extLst>
                    <a:ext uri="{9D8B030D-6E8A-4147-A177-3AD203B41FA5}">
                      <a16:colId xmlns:a16="http://schemas.microsoft.com/office/drawing/2014/main" val="2927354973"/>
                    </a:ext>
                  </a:extLst>
                </a:gridCol>
                <a:gridCol w="477597">
                  <a:extLst>
                    <a:ext uri="{9D8B030D-6E8A-4147-A177-3AD203B41FA5}">
                      <a16:colId xmlns:a16="http://schemas.microsoft.com/office/drawing/2014/main" val="4256552592"/>
                    </a:ext>
                  </a:extLst>
                </a:gridCol>
                <a:gridCol w="477597">
                  <a:extLst>
                    <a:ext uri="{9D8B030D-6E8A-4147-A177-3AD203B41FA5}">
                      <a16:colId xmlns:a16="http://schemas.microsoft.com/office/drawing/2014/main" val="764605186"/>
                    </a:ext>
                  </a:extLst>
                </a:gridCol>
                <a:gridCol w="477597">
                  <a:extLst>
                    <a:ext uri="{9D8B030D-6E8A-4147-A177-3AD203B41FA5}">
                      <a16:colId xmlns:a16="http://schemas.microsoft.com/office/drawing/2014/main" val="2493327476"/>
                    </a:ext>
                  </a:extLst>
                </a:gridCol>
                <a:gridCol w="477597">
                  <a:extLst>
                    <a:ext uri="{9D8B030D-6E8A-4147-A177-3AD203B41FA5}">
                      <a16:colId xmlns:a16="http://schemas.microsoft.com/office/drawing/2014/main" val="3790189262"/>
                    </a:ext>
                  </a:extLst>
                </a:gridCol>
                <a:gridCol w="477597">
                  <a:extLst>
                    <a:ext uri="{9D8B030D-6E8A-4147-A177-3AD203B41FA5}">
                      <a16:colId xmlns:a16="http://schemas.microsoft.com/office/drawing/2014/main" val="1324048358"/>
                    </a:ext>
                  </a:extLst>
                </a:gridCol>
                <a:gridCol w="477597">
                  <a:extLst>
                    <a:ext uri="{9D8B030D-6E8A-4147-A177-3AD203B41FA5}">
                      <a16:colId xmlns:a16="http://schemas.microsoft.com/office/drawing/2014/main" val="728016189"/>
                    </a:ext>
                  </a:extLst>
                </a:gridCol>
                <a:gridCol w="477597">
                  <a:extLst>
                    <a:ext uri="{9D8B030D-6E8A-4147-A177-3AD203B41FA5}">
                      <a16:colId xmlns:a16="http://schemas.microsoft.com/office/drawing/2014/main" val="1429759278"/>
                    </a:ext>
                  </a:extLst>
                </a:gridCol>
                <a:gridCol w="477597">
                  <a:extLst>
                    <a:ext uri="{9D8B030D-6E8A-4147-A177-3AD203B41FA5}">
                      <a16:colId xmlns:a16="http://schemas.microsoft.com/office/drawing/2014/main" val="3303490696"/>
                    </a:ext>
                  </a:extLst>
                </a:gridCol>
                <a:gridCol w="477597">
                  <a:extLst>
                    <a:ext uri="{9D8B030D-6E8A-4147-A177-3AD203B41FA5}">
                      <a16:colId xmlns:a16="http://schemas.microsoft.com/office/drawing/2014/main" val="686623731"/>
                    </a:ext>
                  </a:extLst>
                </a:gridCol>
                <a:gridCol w="477597">
                  <a:extLst>
                    <a:ext uri="{9D8B030D-6E8A-4147-A177-3AD203B41FA5}">
                      <a16:colId xmlns:a16="http://schemas.microsoft.com/office/drawing/2014/main" val="3738468738"/>
                    </a:ext>
                  </a:extLst>
                </a:gridCol>
                <a:gridCol w="477597">
                  <a:extLst>
                    <a:ext uri="{9D8B030D-6E8A-4147-A177-3AD203B41FA5}">
                      <a16:colId xmlns:a16="http://schemas.microsoft.com/office/drawing/2014/main" val="35802713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J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4136637"/>
                  </a:ext>
                </a:extLst>
              </a:tr>
              <a:tr h="370840">
                <a:tc gridSpan="7">
                  <a:txBody>
                    <a:bodyPr/>
                    <a:lstStyle/>
                    <a:p>
                      <a:r>
                        <a:rPr lang="en-GB" dirty="0"/>
                        <a:t>School</a:t>
                      </a:r>
                      <a:r>
                        <a:rPr lang="en-GB" baseline="0" dirty="0"/>
                        <a:t> Year 22/23</a:t>
                      </a:r>
                      <a:endParaRPr lang="en-GB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School</a:t>
                      </a:r>
                      <a:r>
                        <a:rPr lang="en-GB" baseline="0" dirty="0"/>
                        <a:t> Year 23/24</a:t>
                      </a:r>
                      <a:endParaRPr lang="en-GB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School</a:t>
                      </a:r>
                      <a:r>
                        <a:rPr lang="en-GB" baseline="0" dirty="0"/>
                        <a:t> Year 24/25</a:t>
                      </a:r>
                      <a:endParaRPr lang="en-GB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4742094"/>
                  </a:ext>
                </a:extLst>
              </a:tr>
              <a:tr h="370840">
                <a:tc gridSpan="12">
                  <a:txBody>
                    <a:bodyPr/>
                    <a:lstStyle/>
                    <a:p>
                      <a:r>
                        <a:rPr lang="en-GB" dirty="0"/>
                        <a:t>2023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r>
                        <a:rPr lang="en-GB" dirty="0"/>
                        <a:t>2024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5534396"/>
                  </a:ext>
                </a:extLst>
              </a:tr>
            </a:tbl>
          </a:graphicData>
        </a:graphic>
      </p:graphicFrame>
      <p:sp>
        <p:nvSpPr>
          <p:cNvPr id="41" name="TextBox 40"/>
          <p:cNvSpPr txBox="1"/>
          <p:nvPr/>
        </p:nvSpPr>
        <p:spPr>
          <a:xfrm>
            <a:off x="4727564" y="0"/>
            <a:ext cx="72889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ABB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events 2023 / 2024</a:t>
            </a:r>
          </a:p>
        </p:txBody>
      </p:sp>
      <p:cxnSp>
        <p:nvCxnSpPr>
          <p:cNvPr id="60" name="Straight Arrow Connector 59"/>
          <p:cNvCxnSpPr>
            <a:cxnSpLocks/>
          </p:cNvCxnSpPr>
          <p:nvPr/>
        </p:nvCxnSpPr>
        <p:spPr>
          <a:xfrm>
            <a:off x="2906202" y="1433989"/>
            <a:ext cx="39717" cy="32427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3380191" y="10859"/>
            <a:ext cx="9514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Skills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Delivery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Review</a:t>
            </a:r>
          </a:p>
        </p:txBody>
      </p:sp>
      <p:cxnSp>
        <p:nvCxnSpPr>
          <p:cNvPr id="62" name="Straight Arrow Connector 61"/>
          <p:cNvCxnSpPr>
            <a:cxnSpLocks/>
          </p:cNvCxnSpPr>
          <p:nvPr/>
        </p:nvCxnSpPr>
        <p:spPr>
          <a:xfrm>
            <a:off x="3164095" y="4056625"/>
            <a:ext cx="0" cy="646331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3019704" y="1514018"/>
            <a:ext cx="10123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Hayward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Report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6BA4C78-8CBB-B086-AAE3-618C5CA8D5B7}"/>
              </a:ext>
            </a:extLst>
          </p:cNvPr>
          <p:cNvCxnSpPr>
            <a:cxnSpLocks/>
          </p:cNvCxnSpPr>
          <p:nvPr/>
        </p:nvCxnSpPr>
        <p:spPr>
          <a:xfrm>
            <a:off x="2665088" y="3970682"/>
            <a:ext cx="0" cy="705947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79D4C23-28C6-7B46-4ACA-FE2CC72ED78F}"/>
              </a:ext>
            </a:extLst>
          </p:cNvPr>
          <p:cNvCxnSpPr>
            <a:cxnSpLocks/>
          </p:cNvCxnSpPr>
          <p:nvPr/>
        </p:nvCxnSpPr>
        <p:spPr>
          <a:xfrm>
            <a:off x="7282923" y="2176159"/>
            <a:ext cx="0" cy="250047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56C6FBF-701B-5D1B-D20B-ACB1EBFA97D9}"/>
              </a:ext>
            </a:extLst>
          </p:cNvPr>
          <p:cNvSpPr txBox="1"/>
          <p:nvPr/>
        </p:nvSpPr>
        <p:spPr>
          <a:xfrm>
            <a:off x="7128132" y="1263604"/>
            <a:ext cx="14607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Debate in Scottish Parliament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F6071D6-E078-43DE-5298-F8436B87ACA9}"/>
              </a:ext>
            </a:extLst>
          </p:cNvPr>
          <p:cNvCxnSpPr>
            <a:cxnSpLocks/>
          </p:cNvCxnSpPr>
          <p:nvPr/>
        </p:nvCxnSpPr>
        <p:spPr>
          <a:xfrm>
            <a:off x="1177765" y="2878075"/>
            <a:ext cx="0" cy="18345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9B572A0-7002-CD2B-BFDD-D27D1BA26F86}"/>
              </a:ext>
            </a:extLst>
          </p:cNvPr>
          <p:cNvSpPr txBox="1"/>
          <p:nvPr/>
        </p:nvSpPr>
        <p:spPr>
          <a:xfrm>
            <a:off x="111851" y="2011090"/>
            <a:ext cx="1151277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Women in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Enterprise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Review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16C0803-AF73-DA1E-959B-18565825FA31}"/>
              </a:ext>
            </a:extLst>
          </p:cNvPr>
          <p:cNvCxnSpPr>
            <a:cxnSpLocks/>
          </p:cNvCxnSpPr>
          <p:nvPr/>
        </p:nvCxnSpPr>
        <p:spPr>
          <a:xfrm>
            <a:off x="8126319" y="4213485"/>
            <a:ext cx="0" cy="5060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C6F439A-45FF-2BA4-F4E7-1331D643FA09}"/>
              </a:ext>
            </a:extLst>
          </p:cNvPr>
          <p:cNvSpPr txBox="1"/>
          <p:nvPr/>
        </p:nvSpPr>
        <p:spPr>
          <a:xfrm>
            <a:off x="7663724" y="3608662"/>
            <a:ext cx="9251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  of 3</a:t>
            </a:r>
            <a:r>
              <a:rPr kumimoji="0" lang="en-GB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rd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Term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711686A-5FAD-F9FF-CDD4-A5A1E8A3BAB8}"/>
              </a:ext>
            </a:extLst>
          </p:cNvPr>
          <p:cNvCxnSpPr>
            <a:cxnSpLocks/>
          </p:cNvCxnSpPr>
          <p:nvPr/>
        </p:nvCxnSpPr>
        <p:spPr>
          <a:xfrm>
            <a:off x="1657152" y="1847850"/>
            <a:ext cx="0" cy="28330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1A091A7C-F775-E1E7-4121-3100EDDEABFD}"/>
              </a:ext>
            </a:extLst>
          </p:cNvPr>
          <p:cNvSpPr txBox="1"/>
          <p:nvPr/>
        </p:nvSpPr>
        <p:spPr>
          <a:xfrm>
            <a:off x="664488" y="1312186"/>
            <a:ext cx="10171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SG OECD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Papers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137D7F7-96A1-3B5A-646B-1C9F9F052B8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128" y="1129369"/>
            <a:ext cx="910068" cy="231096"/>
          </a:xfrm>
          <a:prstGeom prst="rect">
            <a:avLst/>
          </a:prstGeom>
        </p:spPr>
      </p:pic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F9E1D6F-CA1C-21BA-B87F-72FCB198F863}"/>
              </a:ext>
            </a:extLst>
          </p:cNvPr>
          <p:cNvCxnSpPr>
            <a:cxnSpLocks/>
          </p:cNvCxnSpPr>
          <p:nvPr/>
        </p:nvCxnSpPr>
        <p:spPr>
          <a:xfrm>
            <a:off x="3083732" y="2878075"/>
            <a:ext cx="0" cy="18294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E304FEB3-EE0F-FA74-6DDD-A0A2D2A45CAD}"/>
              </a:ext>
            </a:extLst>
          </p:cNvPr>
          <p:cNvSpPr txBox="1"/>
          <p:nvPr/>
        </p:nvSpPr>
        <p:spPr>
          <a:xfrm>
            <a:off x="3164095" y="4049239"/>
            <a:ext cx="1375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Purposes &amp;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Principles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1F9E7A-D81B-249B-E46A-A6111FBA083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57" y="2966634"/>
            <a:ext cx="781259" cy="1104811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7FE4E32-9446-FFCB-2ED5-5A104C3B951F}"/>
              </a:ext>
            </a:extLst>
          </p:cNvPr>
          <p:cNvCxnSpPr>
            <a:cxnSpLocks/>
          </p:cNvCxnSpPr>
          <p:nvPr/>
        </p:nvCxnSpPr>
        <p:spPr>
          <a:xfrm>
            <a:off x="9550446" y="2541931"/>
            <a:ext cx="2184570" cy="163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B6340DE-8A05-8D16-6CEE-1A3F7E393C2E}"/>
              </a:ext>
            </a:extLst>
          </p:cNvPr>
          <p:cNvSpPr txBox="1"/>
          <p:nvPr/>
        </p:nvSpPr>
        <p:spPr>
          <a:xfrm>
            <a:off x="8126319" y="900621"/>
            <a:ext cx="36393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Education Agency?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Inspection Agency?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FF0000"/>
                </a:solidFill>
                <a:latin typeface="Calibri" panose="020F0502020204030204"/>
              </a:rPr>
              <a:t>New Qualifications Agency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Teaching Centre of Excellence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76676FD-5883-9995-76AA-B9155EB7BBFA}"/>
              </a:ext>
            </a:extLst>
          </p:cNvPr>
          <p:cNvCxnSpPr>
            <a:cxnSpLocks/>
          </p:cNvCxnSpPr>
          <p:nvPr/>
        </p:nvCxnSpPr>
        <p:spPr>
          <a:xfrm flipH="1">
            <a:off x="1848902" y="604007"/>
            <a:ext cx="7728" cy="40837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B0E41A5A-C4A0-688A-D32B-73D176C6DF8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398" y="68269"/>
            <a:ext cx="683660" cy="96969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2EED680-AC60-402A-E3AC-835B27563657}"/>
              </a:ext>
            </a:extLst>
          </p:cNvPr>
          <p:cNvSpPr txBox="1"/>
          <p:nvPr/>
        </p:nvSpPr>
        <p:spPr>
          <a:xfrm>
            <a:off x="947457" y="99785"/>
            <a:ext cx="1116011" cy="738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Equality,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Opportunity,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Community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CA1A0E9-B686-1C05-0EA9-D85D889FED53}"/>
              </a:ext>
            </a:extLst>
          </p:cNvPr>
          <p:cNvSpPr txBox="1"/>
          <p:nvPr/>
        </p:nvSpPr>
        <p:spPr>
          <a:xfrm>
            <a:off x="1786156" y="3209785"/>
            <a:ext cx="1052766" cy="830997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National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Discussion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Report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FA3DEA-3AF6-6173-1466-EF0179DAF662}"/>
              </a:ext>
            </a:extLst>
          </p:cNvPr>
          <p:cNvSpPr txBox="1"/>
          <p:nvPr/>
        </p:nvSpPr>
        <p:spPr>
          <a:xfrm>
            <a:off x="10591765" y="2176159"/>
            <a:ext cx="1289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August 2025?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1BA87CB-AE5A-65B4-17A6-55A59940E6A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4253" y="2052165"/>
            <a:ext cx="784358" cy="11125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9E3617C-FC3D-66D5-C610-0C9DB41C057B}"/>
              </a:ext>
            </a:extLst>
          </p:cNvPr>
          <p:cNvSpPr txBox="1"/>
          <p:nvPr/>
        </p:nvSpPr>
        <p:spPr>
          <a:xfrm>
            <a:off x="3083732" y="3676214"/>
            <a:ext cx="1375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LfS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Strategy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446CB7F-880D-3F0A-6867-1A3F16EDAA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9683" y="2452824"/>
            <a:ext cx="862750" cy="12215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E8ECEBE-BE31-07EF-9157-551056CB8B3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5720" y="68269"/>
            <a:ext cx="920964" cy="1305868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8CB4C7E-3527-A8BD-EDE2-19CFF1368CA9}"/>
              </a:ext>
            </a:extLst>
          </p:cNvPr>
          <p:cNvCxnSpPr>
            <a:cxnSpLocks/>
          </p:cNvCxnSpPr>
          <p:nvPr/>
        </p:nvCxnSpPr>
        <p:spPr>
          <a:xfrm>
            <a:off x="8588914" y="3164685"/>
            <a:ext cx="0" cy="1530885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CD240FBD-A842-9D24-5A5D-8E08426F89E8}"/>
              </a:ext>
            </a:extLst>
          </p:cNvPr>
          <p:cNvSpPr txBox="1"/>
          <p:nvPr/>
        </p:nvSpPr>
        <p:spPr>
          <a:xfrm>
            <a:off x="7924800" y="2492301"/>
            <a:ext cx="1460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SG Response?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347242A-ADCC-A6ED-C213-2ED3F7F59568}"/>
              </a:ext>
            </a:extLst>
          </p:cNvPr>
          <p:cNvCxnSpPr/>
          <p:nvPr/>
        </p:nvCxnSpPr>
        <p:spPr>
          <a:xfrm flipH="1">
            <a:off x="5907028" y="3422930"/>
            <a:ext cx="8208" cy="12526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3FA6406-9288-2E3A-A8F9-A9C9E02D4800}"/>
              </a:ext>
            </a:extLst>
          </p:cNvPr>
          <p:cNvSpPr txBox="1"/>
          <p:nvPr/>
        </p:nvSpPr>
        <p:spPr>
          <a:xfrm>
            <a:off x="4302643" y="2801784"/>
            <a:ext cx="18441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Curriculum Review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Cycle Announced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B20D89D-F081-9FC4-91FD-B052AEBA9D10}"/>
              </a:ext>
            </a:extLst>
          </p:cNvPr>
          <p:cNvCxnSpPr>
            <a:cxnSpLocks/>
          </p:cNvCxnSpPr>
          <p:nvPr/>
        </p:nvCxnSpPr>
        <p:spPr>
          <a:xfrm>
            <a:off x="8912772" y="6103985"/>
            <a:ext cx="2852856" cy="0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2CB03DFC-C259-2BCB-5305-D84758FE9C39}"/>
              </a:ext>
            </a:extLst>
          </p:cNvPr>
          <p:cNvSpPr txBox="1"/>
          <p:nvPr/>
        </p:nvSpPr>
        <p:spPr>
          <a:xfrm>
            <a:off x="8523650" y="6203178"/>
            <a:ext cx="3631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Creation of long-term education reform strategic plan?</a:t>
            </a:r>
          </a:p>
        </p:txBody>
      </p:sp>
    </p:spTree>
    <p:extLst>
      <p:ext uri="{BB962C8B-B14F-4D97-AF65-F5344CB8AC3E}">
        <p14:creationId xmlns:p14="http://schemas.microsoft.com/office/powerpoint/2010/main" val="11083176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C6AD9847-A0B2-93C5-E222-DC30B2842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240590" y="643466"/>
            <a:ext cx="7710819" cy="55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43236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F170FDA-628B-D883-1B91-4A8994D191FC}"/>
              </a:ext>
            </a:extLst>
          </p:cNvPr>
          <p:cNvSpPr txBox="1"/>
          <p:nvPr/>
        </p:nvSpPr>
        <p:spPr>
          <a:xfrm>
            <a:off x="325120" y="467360"/>
            <a:ext cx="511499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ABB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Women in Enterprise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ABB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(Stewart)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EB41A5-AE01-1238-9A7B-39682F89DFF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4698" y="0"/>
            <a:ext cx="4857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8770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F170FDA-628B-D883-1B91-4A8994D191FC}"/>
              </a:ext>
            </a:extLst>
          </p:cNvPr>
          <p:cNvSpPr txBox="1"/>
          <p:nvPr/>
        </p:nvSpPr>
        <p:spPr>
          <a:xfrm>
            <a:off x="325120" y="467360"/>
            <a:ext cx="511499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ABB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Women in Enterprise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ABB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(Stewart)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EB41A5-AE01-1238-9A7B-39682F89DFF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4698" y="0"/>
            <a:ext cx="485775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6C83B6-CE20-6E04-C407-C6F76DAD6B27}"/>
              </a:ext>
            </a:extLst>
          </p:cNvPr>
          <p:cNvSpPr txBox="1"/>
          <p:nvPr/>
        </p:nvSpPr>
        <p:spPr>
          <a:xfrm>
            <a:off x="325120" y="2428696"/>
            <a:ext cx="577088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sng" strike="noStrike" kern="1200" cap="none" spc="0" normalizeH="0" baseline="0" noProof="0" dirty="0">
                <a:ln>
                  <a:noFill/>
                </a:ln>
                <a:solidFill>
                  <a:srgbClr val="00ABB5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Key Messages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sng" strike="noStrike" kern="1200" cap="none" spc="0" normalizeH="0" baseline="0" noProof="0" dirty="0">
              <a:ln>
                <a:noFill/>
              </a:ln>
              <a:solidFill>
                <a:srgbClr val="00ABB5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Focussing only on Proximate Causes instead of Root Causes.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ABB5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Adding to broken systems instead of fixing them.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ABB5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Favouring tokenism over scaled solutions.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ABB5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ABB5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To Scale-Up or to Scale-Deep?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ABB5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76731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5"/>
          <p:cNvSpPr txBox="1"/>
          <p:nvPr/>
        </p:nvSpPr>
        <p:spPr>
          <a:xfrm>
            <a:off x="531277" y="1185400"/>
            <a:ext cx="5372701" cy="44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Tx/>
              <a:buNone/>
              <a:tabLst/>
              <a:defRPr/>
            </a:pPr>
            <a:r>
              <a:rPr kumimoji="0" lang="en-GB" sz="4800" b="0" i="1" u="none" strike="noStrike" kern="1200" cap="none" spc="0" normalizeH="0" baseline="0" noProof="0" dirty="0">
                <a:ln>
                  <a:noFill/>
                </a:ln>
                <a:solidFill>
                  <a:srgbClr val="189AC1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It is important not to lose the focus that </a:t>
            </a:r>
            <a:r>
              <a:rPr kumimoji="0" lang="en-GB" sz="4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we are trying to develop people…</a:t>
            </a:r>
            <a:endParaRPr kumimoji="0" sz="48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Tx/>
              <a:buNone/>
              <a:tabLst/>
              <a:defRPr/>
            </a:pP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srgbClr val="189AC1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Tx/>
              <a:buNone/>
              <a:tabLst/>
              <a:defRPr/>
            </a:pP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srgbClr val="189AC1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Tx/>
              <a:buNone/>
              <a:tabLst/>
              <a:defRPr/>
            </a:pPr>
            <a:endParaRPr kumimoji="0" sz="2667" b="1" i="0" u="none" strike="noStrike" kern="1200" cap="none" spc="0" normalizeH="0" baseline="0" noProof="0" dirty="0">
              <a:ln>
                <a:noFill/>
              </a:ln>
              <a:solidFill>
                <a:srgbClr val="189AC1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Tx/>
              <a:buNone/>
              <a:tabLst/>
              <a:defRPr/>
            </a:pPr>
            <a:endParaRPr kumimoji="0" sz="2667" b="1" i="0" u="none" strike="noStrike" kern="1200" cap="none" spc="0" normalizeH="0" baseline="0" noProof="0" dirty="0">
              <a:ln>
                <a:noFill/>
              </a:ln>
              <a:solidFill>
                <a:srgbClr val="189AC1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Tx/>
              <a:buNone/>
              <a:tabLst/>
              <a:defRPr/>
            </a:pPr>
            <a:endParaRPr kumimoji="0" sz="2667" b="1" i="0" u="none" strike="noStrike" kern="1200" cap="none" spc="0" normalizeH="0" baseline="0" noProof="0" dirty="0">
              <a:ln>
                <a:noFill/>
              </a:ln>
              <a:solidFill>
                <a:srgbClr val="189AC1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Tx/>
              <a:buNone/>
              <a:tabLst/>
              <a:defRPr/>
            </a:pP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srgbClr val="189AC1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Tx/>
              <a:buNone/>
              <a:tabLst/>
              <a:defRPr/>
            </a:pP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srgbClr val="189AC1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4" name="Google Shape;294;p45"/>
          <p:cNvSpPr txBox="1"/>
          <p:nvPr/>
        </p:nvSpPr>
        <p:spPr>
          <a:xfrm>
            <a:off x="531277" y="391417"/>
            <a:ext cx="6643600" cy="5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Tx/>
              <a:buNone/>
              <a:tabLst/>
              <a:defRPr/>
            </a:pP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00ABB5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5E6E18-4296-F818-AC70-A4F5E722E4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9547" y="701573"/>
            <a:ext cx="6002453" cy="51856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9D4285E-24A5-BE76-3A61-F6A4CD1DC029}"/>
              </a:ext>
            </a:extLst>
          </p:cNvPr>
          <p:cNvSpPr txBox="1"/>
          <p:nvPr/>
        </p:nvSpPr>
        <p:spPr>
          <a:xfrm>
            <a:off x="4666762" y="1284270"/>
            <a:ext cx="2858475" cy="3939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5000" dirty="0">
                <a:solidFill>
                  <a:srgbClr val="00ABB5"/>
                </a:solidFill>
              </a:rPr>
              <a:t>1.</a:t>
            </a:r>
          </a:p>
        </p:txBody>
      </p:sp>
    </p:spTree>
    <p:extLst>
      <p:ext uri="{BB962C8B-B14F-4D97-AF65-F5344CB8AC3E}">
        <p14:creationId xmlns:p14="http://schemas.microsoft.com/office/powerpoint/2010/main" val="17252631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155B52-1929-081E-FEFC-E9A0A05159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58" r="10042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0895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5867F3-CF43-184A-9906-BA48EAD00B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3593" y="0"/>
            <a:ext cx="79381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077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5867F3-CF43-184A-9906-BA48EAD00B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3593" y="0"/>
            <a:ext cx="7938164" cy="68580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A0D1664-251E-52D9-0EA0-A7A56A997CF6}"/>
              </a:ext>
            </a:extLst>
          </p:cNvPr>
          <p:cNvCxnSpPr>
            <a:cxnSpLocks/>
          </p:cNvCxnSpPr>
          <p:nvPr/>
        </p:nvCxnSpPr>
        <p:spPr>
          <a:xfrm>
            <a:off x="5855368" y="4090737"/>
            <a:ext cx="994611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992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895807" y="474198"/>
            <a:ext cx="7872472" cy="6514604"/>
            <a:chOff x="972530" y="101336"/>
            <a:chExt cx="7872472" cy="6514604"/>
          </a:xfrm>
        </p:grpSpPr>
        <p:pic>
          <p:nvPicPr>
            <p:cNvPr id="17" name="Picture 2" descr="arrow point swirl twirl white Sticker by inactive"/>
            <p:cNvPicPr>
              <a:picLocks noChangeAspect="1" noChangeArrowheads="1"/>
            </p:cNvPicPr>
            <p:nvPr/>
          </p:nvPicPr>
          <p:blipFill>
            <a:blip r:embed="rId2" cstate="email">
              <a:duotone>
                <a:prstClr val="black"/>
                <a:srgbClr val="00ABB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0289259">
              <a:off x="1971273" y="101336"/>
              <a:ext cx="6873729" cy="65146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arrow point swirl twirl white Sticker by inactive"/>
            <p:cNvPicPr>
              <a:picLocks noChangeAspect="1" noChangeArrowheads="1"/>
            </p:cNvPicPr>
            <p:nvPr/>
          </p:nvPicPr>
          <p:blipFill rotWithShape="1">
            <a:blip r:embed="rId3" cstate="email">
              <a:duotone>
                <a:prstClr val="black"/>
                <a:srgbClr val="00ABB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1310175">
              <a:off x="1991760" y="1346745"/>
              <a:ext cx="526336" cy="155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arrow point swirl twirl white Sticker by inactive"/>
            <p:cNvPicPr>
              <a:picLocks noChangeAspect="1" noChangeArrowheads="1"/>
            </p:cNvPicPr>
            <p:nvPr/>
          </p:nvPicPr>
          <p:blipFill rotWithShape="1">
            <a:blip r:embed="rId3" cstate="email">
              <a:duotone>
                <a:prstClr val="black"/>
                <a:srgbClr val="00ABB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1830130">
              <a:off x="1616890" y="1152915"/>
              <a:ext cx="526336" cy="155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832214">
              <a:off x="972530" y="1555070"/>
              <a:ext cx="727968" cy="745725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385272" y="1367328"/>
            <a:ext cx="164660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00ABB5"/>
                </a:solidFill>
              </a:rPr>
              <a:t>Before</a:t>
            </a:r>
          </a:p>
          <a:p>
            <a:r>
              <a:rPr lang="en-GB" sz="3600" b="1" dirty="0">
                <a:solidFill>
                  <a:srgbClr val="00ABB5"/>
                </a:solidFill>
              </a:rPr>
              <a:t>March</a:t>
            </a:r>
          </a:p>
          <a:p>
            <a:r>
              <a:rPr lang="en-GB" sz="3600" b="1" dirty="0">
                <a:solidFill>
                  <a:srgbClr val="00ABB5"/>
                </a:solidFill>
              </a:rPr>
              <a:t>2020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557385" y="3731500"/>
            <a:ext cx="210826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00ABB5"/>
                </a:solidFill>
              </a:rPr>
              <a:t>Now and</a:t>
            </a:r>
          </a:p>
          <a:p>
            <a:r>
              <a:rPr lang="en-GB" sz="3600" b="1" dirty="0">
                <a:solidFill>
                  <a:srgbClr val="00ABB5"/>
                </a:solidFill>
              </a:rPr>
              <a:t>into the</a:t>
            </a:r>
          </a:p>
          <a:p>
            <a:r>
              <a:rPr lang="en-GB" sz="3600" b="1" dirty="0">
                <a:solidFill>
                  <a:srgbClr val="00ABB5"/>
                </a:solidFill>
              </a:rPr>
              <a:t>future</a:t>
            </a:r>
          </a:p>
        </p:txBody>
      </p:sp>
    </p:spTree>
    <p:extLst>
      <p:ext uri="{BB962C8B-B14F-4D97-AF65-F5344CB8AC3E}">
        <p14:creationId xmlns:p14="http://schemas.microsoft.com/office/powerpoint/2010/main" val="31979564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5867F3-CF43-184A-9906-BA48EAD00B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3593" y="0"/>
            <a:ext cx="793816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F79046-F1A9-9308-A91D-3D7FFA693A9F}"/>
              </a:ext>
            </a:extLst>
          </p:cNvPr>
          <p:cNvSpPr txBox="1"/>
          <p:nvPr/>
        </p:nvSpPr>
        <p:spPr>
          <a:xfrm>
            <a:off x="821933" y="3044279"/>
            <a:ext cx="16642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ABB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11A018-929F-B457-7CA5-1A11A74B9279}"/>
              </a:ext>
            </a:extLst>
          </p:cNvPr>
          <p:cNvSpPr txBox="1"/>
          <p:nvPr/>
        </p:nvSpPr>
        <p:spPr>
          <a:xfrm>
            <a:off x="9419179" y="3044278"/>
            <a:ext cx="20906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ABB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125DDC5-06B7-C6D7-E0CC-093167BBB845}"/>
              </a:ext>
            </a:extLst>
          </p:cNvPr>
          <p:cNvCxnSpPr>
            <a:cxnSpLocks/>
          </p:cNvCxnSpPr>
          <p:nvPr/>
        </p:nvCxnSpPr>
        <p:spPr>
          <a:xfrm>
            <a:off x="5855368" y="4090737"/>
            <a:ext cx="994611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7184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Welcome to Scotla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31344" y="3049953"/>
            <a:ext cx="6160656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ABB5"/>
                </a:solidFill>
                <a:effectLst/>
                <a:uLnTx/>
                <a:uFillTx/>
                <a:latin typeface="Calibri" panose="020F0502020204030204"/>
                <a:ea typeface="+mn-ea"/>
                <a:cs typeface="Source Sans Pro"/>
              </a:rPr>
              <a:t>Curriculum for Excellence</a:t>
            </a:r>
          </a:p>
        </p:txBody>
      </p:sp>
      <p:sp>
        <p:nvSpPr>
          <p:cNvPr id="3" name="Rectangle 2"/>
          <p:cNvSpPr/>
          <p:nvPr/>
        </p:nvSpPr>
        <p:spPr>
          <a:xfrm>
            <a:off x="4904508" y="4372243"/>
            <a:ext cx="7351612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ABB5"/>
                </a:solidFill>
                <a:effectLst/>
                <a:uLnTx/>
                <a:uFillTx/>
                <a:latin typeface="Calibri" panose="020F0502020204030204"/>
                <a:ea typeface="+mn-ea"/>
                <a:cs typeface="Source Sans Pro"/>
              </a:rPr>
              <a:t>Getting it Right for Every Child</a:t>
            </a:r>
          </a:p>
        </p:txBody>
      </p:sp>
      <p:sp>
        <p:nvSpPr>
          <p:cNvPr id="4" name="Rectangle 3"/>
          <p:cNvSpPr/>
          <p:nvPr/>
        </p:nvSpPr>
        <p:spPr>
          <a:xfrm>
            <a:off x="4174835" y="5694533"/>
            <a:ext cx="8015562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ABB5"/>
                </a:solidFill>
                <a:effectLst/>
                <a:uLnTx/>
                <a:uFillTx/>
                <a:latin typeface="Calibri" panose="020F0502020204030204"/>
                <a:ea typeface="+mn-ea"/>
                <a:cs typeface="Source Sans Pro"/>
              </a:rPr>
              <a:t>Developing the Young Workforce</a:t>
            </a:r>
          </a:p>
        </p:txBody>
      </p:sp>
    </p:spTree>
    <p:extLst>
      <p:ext uri="{BB962C8B-B14F-4D97-AF65-F5344CB8AC3E}">
        <p14:creationId xmlns:p14="http://schemas.microsoft.com/office/powerpoint/2010/main" val="30255265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9BE2AA-7E20-D446-A6D0-8166127FE7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034" y="36796"/>
            <a:ext cx="9634842" cy="682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991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800" b="1" dirty="0">
                <a:solidFill>
                  <a:srgbClr val="00AB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Curriculum entitlements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47024"/>
          </a:xfrm>
        </p:spPr>
        <p:txBody>
          <a:bodyPr>
            <a:normAutofit fontScale="92500" lnSpcReduction="20000"/>
          </a:bodyPr>
          <a:lstStyle/>
          <a:p>
            <a:r>
              <a:rPr lang="en-GB" dirty="0">
                <a:solidFill>
                  <a:srgbClr val="00ABB5"/>
                </a:solidFill>
              </a:rPr>
              <a:t>a curriculum which is coherent from 3 to 18</a:t>
            </a:r>
          </a:p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 broad general education, including well planned experiences and outcomes across all the curriculum areas from early years through to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S3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This includes understanding the world, Scotland’s place in it and the environment, referred to as Learning for Sustainability</a:t>
            </a:r>
          </a:p>
          <a:p>
            <a:r>
              <a:rPr lang="en-GB" dirty="0">
                <a:solidFill>
                  <a:srgbClr val="00ABB5"/>
                </a:solidFill>
              </a:rPr>
              <a:t>a senior phase after </a:t>
            </a:r>
            <a:r>
              <a:rPr lang="en-GB" dirty="0" err="1">
                <a:solidFill>
                  <a:srgbClr val="00ABB5"/>
                </a:solidFill>
              </a:rPr>
              <a:t>S3</a:t>
            </a:r>
            <a:r>
              <a:rPr lang="en-GB" dirty="0">
                <a:solidFill>
                  <a:srgbClr val="00ABB5"/>
                </a:solidFill>
              </a:rPr>
              <a:t>, which provides opportunities to attain and achieve, including to study for qualifications, awards and other planned activities to develop the four capacities</a:t>
            </a:r>
          </a:p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opportunities for developing skills for learning, skills for life and skills for work</a:t>
            </a:r>
          </a:p>
          <a:p>
            <a:r>
              <a:rPr lang="en-GB" dirty="0">
                <a:solidFill>
                  <a:srgbClr val="00ABB5"/>
                </a:solidFill>
              </a:rPr>
              <a:t>opportunities to maximise their individual potential, benefitting from appropriate personal support and challenge</a:t>
            </a:r>
          </a:p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support to help them move into positive and sustained destinations beyond school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66645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2792599-2EFE-8E4C-835D-32CF95CFC405}"/>
              </a:ext>
            </a:extLst>
          </p:cNvPr>
          <p:cNvSpPr txBox="1">
            <a:spLocks/>
          </p:cNvSpPr>
          <p:nvPr/>
        </p:nvSpPr>
        <p:spPr>
          <a:xfrm>
            <a:off x="836022" y="74723"/>
            <a:ext cx="10515600" cy="739422"/>
          </a:xfrm>
          <a:prstGeom prst="rect">
            <a:avLst/>
          </a:prstGeom>
        </p:spPr>
        <p:txBody>
          <a:bodyPr/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Scotland’s Curriculum</a:t>
            </a:r>
          </a:p>
        </p:txBody>
      </p:sp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B7413729-312F-6E46-A4D8-D40E6F03B85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4346840"/>
              </p:ext>
            </p:extLst>
          </p:nvPr>
        </p:nvGraphicFramePr>
        <p:xfrm>
          <a:off x="63795" y="814145"/>
          <a:ext cx="12121356" cy="516386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997842">
                  <a:extLst>
                    <a:ext uri="{9D8B030D-6E8A-4147-A177-3AD203B41FA5}">
                      <a16:colId xmlns:a16="http://schemas.microsoft.com/office/drawing/2014/main" val="660815608"/>
                    </a:ext>
                  </a:extLst>
                </a:gridCol>
                <a:gridCol w="3388242">
                  <a:extLst>
                    <a:ext uri="{9D8B030D-6E8A-4147-A177-3AD203B41FA5}">
                      <a16:colId xmlns:a16="http://schemas.microsoft.com/office/drawing/2014/main" val="752943206"/>
                    </a:ext>
                  </a:extLst>
                </a:gridCol>
                <a:gridCol w="4735272">
                  <a:extLst>
                    <a:ext uri="{9D8B030D-6E8A-4147-A177-3AD203B41FA5}">
                      <a16:colId xmlns:a16="http://schemas.microsoft.com/office/drawing/2014/main" val="1735374325"/>
                    </a:ext>
                  </a:extLst>
                </a:gridCol>
              </a:tblGrid>
              <a:tr h="85255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why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what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how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5266326"/>
                  </a:ext>
                </a:extLst>
              </a:tr>
              <a:tr h="4311309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pPr algn="ctr"/>
                      <a:r>
                        <a:rPr lang="en-US" dirty="0"/>
                        <a:t> </a:t>
                      </a:r>
                    </a:p>
                    <a:p>
                      <a:pPr algn="ctr"/>
                      <a:endParaRPr lang="en-US" sz="2800" dirty="0"/>
                    </a:p>
                    <a:p>
                      <a:pPr algn="ctr"/>
                      <a:endParaRPr lang="en-US" sz="2800" dirty="0"/>
                    </a:p>
                    <a:p>
                      <a:pPr algn="ctr"/>
                      <a:r>
                        <a:rPr lang="en-US" sz="2800" dirty="0"/>
                        <a:t>+ entitlements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5864711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FE5867F3-CF43-184A-9906-BA48EAD00B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9" y="2078494"/>
            <a:ext cx="3823975" cy="33036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9BE2AA-7E20-D446-A6D0-8166127FE7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675" y="2279390"/>
            <a:ext cx="3133863" cy="22186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7149" y="6148048"/>
            <a:ext cx="907111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www.scotlandscurriculum.scot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F8E8B2-C645-C3DA-558A-2C5CF4EB89A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8089" y="1933983"/>
            <a:ext cx="4490522" cy="373735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0581B12-ED97-C4DE-F66F-CACC876E3E7D}"/>
              </a:ext>
            </a:extLst>
          </p:cNvPr>
          <p:cNvSpPr/>
          <p:nvPr/>
        </p:nvSpPr>
        <p:spPr>
          <a:xfrm>
            <a:off x="2019300" y="3905250"/>
            <a:ext cx="542925" cy="247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2DCC90-94F4-9E0E-0D48-8D7E8F50D257}"/>
              </a:ext>
            </a:extLst>
          </p:cNvPr>
          <p:cNvSpPr txBox="1"/>
          <p:nvPr/>
        </p:nvSpPr>
        <p:spPr>
          <a:xfrm>
            <a:off x="1947398" y="3844409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390146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134"/>
          <p:cNvSpPr/>
          <p:nvPr/>
        </p:nvSpPr>
        <p:spPr>
          <a:xfrm>
            <a:off x="0" y="2074600"/>
            <a:ext cx="7440000" cy="13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6267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Curriculum </a:t>
            </a:r>
            <a:endParaRPr kumimoji="0" sz="1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67" name="Google Shape;867;p134" descr="Kingussie Inverness May 15-2764.JPG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0150" y="0"/>
            <a:ext cx="474707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873;p135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20000" y="0"/>
            <a:ext cx="459098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4050317" y="5526471"/>
            <a:ext cx="4260671" cy="11387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[improved]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ABB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Attainment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15761" y="5526470"/>
            <a:ext cx="3876239" cy="11387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[More Positive]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ABB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Destinations</a:t>
            </a:r>
          </a:p>
        </p:txBody>
      </p:sp>
      <p:pic>
        <p:nvPicPr>
          <p:cNvPr id="3" name="Picture 2" descr="A young boy playing outside in a garden seen through a giant soap bubble">
            <a:extLst>
              <a:ext uri="{FF2B5EF4-FFF2-40B4-BE49-F238E27FC236}">
                <a16:creationId xmlns:a16="http://schemas.microsoft.com/office/drawing/2014/main" id="{91987CA7-FF1C-E889-16F0-4857E65B94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104" r="24619"/>
          <a:stretch/>
        </p:blipFill>
        <p:spPr bwMode="auto">
          <a:xfrm>
            <a:off x="0" y="0"/>
            <a:ext cx="40501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50" y="5526471"/>
            <a:ext cx="4050317" cy="11387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[increased]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ABB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Engagement</a:t>
            </a:r>
          </a:p>
        </p:txBody>
      </p:sp>
    </p:spTree>
    <p:extLst>
      <p:ext uri="{BB962C8B-B14F-4D97-AF65-F5344CB8AC3E}">
        <p14:creationId xmlns:p14="http://schemas.microsoft.com/office/powerpoint/2010/main" val="4093790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Google Shape;563;p100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44139" y="0"/>
            <a:ext cx="455985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p100"/>
          <p:cNvSpPr txBox="1"/>
          <p:nvPr/>
        </p:nvSpPr>
        <p:spPr>
          <a:xfrm>
            <a:off x="-7605964" y="1012084"/>
            <a:ext cx="14751660" cy="3077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400" b="1" i="0" u="none" strike="noStrike" kern="1200" cap="none" spc="0" normalizeH="0" baseline="0" noProof="0" dirty="0">
                <a:ln>
                  <a:noFill/>
                </a:ln>
                <a:solidFill>
                  <a:srgbClr val="00ABB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 framework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400" b="1" i="0" u="none" strike="noStrike" kern="1200" cap="none" spc="0" normalizeH="0" baseline="0" noProof="0" dirty="0">
                <a:ln>
                  <a:noFill/>
                </a:ln>
                <a:solidFill>
                  <a:srgbClr val="00ABB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for permission</a:t>
            </a:r>
            <a:endParaRPr kumimoji="0" sz="6400" b="1" i="0" u="none" strike="noStrike" kern="1200" cap="none" spc="0" normalizeH="0" baseline="0" noProof="0" dirty="0">
              <a:ln>
                <a:noFill/>
              </a:ln>
              <a:solidFill>
                <a:srgbClr val="00ABB5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16638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95"/>
          <p:cNvSpPr txBox="1"/>
          <p:nvPr/>
        </p:nvSpPr>
        <p:spPr>
          <a:xfrm>
            <a:off x="203200" y="1835333"/>
            <a:ext cx="7724000" cy="4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400" b="1" i="0" u="none" strike="noStrike" kern="1200" cap="none" spc="0" normalizeH="0" baseline="0" noProof="0" dirty="0">
                <a:ln>
                  <a:noFill/>
                </a:ln>
                <a:solidFill>
                  <a:srgbClr val="00ABB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Your Curriculum </a:t>
            </a:r>
            <a:r>
              <a:rPr kumimoji="0" lang="en-GB" sz="64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Drives</a:t>
            </a:r>
            <a:r>
              <a:rPr kumimoji="0" lang="en-GB" sz="6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GB" sz="6400" b="1" i="0" u="none" strike="noStrike" kern="1200" cap="none" spc="0" normalizeH="0" baseline="0" noProof="0" dirty="0">
                <a:ln>
                  <a:noFill/>
                </a:ln>
                <a:solidFill>
                  <a:srgbClr val="00ABB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Attainment &amp; Achievement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00ABB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4800"/>
              <a:buFontTx/>
              <a:buNone/>
              <a:tabLst/>
              <a:defRPr/>
            </a:pPr>
            <a:endParaRPr kumimoji="0" sz="6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Google Shape;581;p103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6455" y="0"/>
            <a:ext cx="4619502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777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5" name="Google Shape;575;p102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7631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miro.medium.com/max/1400/1*PXabMrOjWO9Km_9gkbungw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51"/>
          <a:stretch/>
        </p:blipFill>
        <p:spPr bwMode="auto">
          <a:xfrm>
            <a:off x="0" y="-125026"/>
            <a:ext cx="12192000" cy="696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5535888"/>
            <a:ext cx="9092629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ABB5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Policy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into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ABB5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Practice / Wicked Issues</a:t>
            </a:r>
          </a:p>
        </p:txBody>
      </p:sp>
    </p:spTree>
    <p:extLst>
      <p:ext uri="{BB962C8B-B14F-4D97-AF65-F5344CB8AC3E}">
        <p14:creationId xmlns:p14="http://schemas.microsoft.com/office/powerpoint/2010/main" val="42236325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895807" y="474198"/>
            <a:ext cx="7872472" cy="6514604"/>
            <a:chOff x="972530" y="101336"/>
            <a:chExt cx="7872472" cy="6514604"/>
          </a:xfrm>
        </p:grpSpPr>
        <p:pic>
          <p:nvPicPr>
            <p:cNvPr id="17" name="Picture 2" descr="arrow point swirl twirl white Sticker by inactive"/>
            <p:cNvPicPr>
              <a:picLocks noChangeAspect="1" noChangeArrowheads="1"/>
            </p:cNvPicPr>
            <p:nvPr/>
          </p:nvPicPr>
          <p:blipFill>
            <a:blip r:embed="rId2" cstate="email">
              <a:duotone>
                <a:prstClr val="black"/>
                <a:srgbClr val="00ABB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0289259">
              <a:off x="1971273" y="101336"/>
              <a:ext cx="6873729" cy="65146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arrow point swirl twirl white Sticker by inactive"/>
            <p:cNvPicPr>
              <a:picLocks noChangeAspect="1" noChangeArrowheads="1"/>
            </p:cNvPicPr>
            <p:nvPr/>
          </p:nvPicPr>
          <p:blipFill rotWithShape="1">
            <a:blip r:embed="rId3" cstate="email">
              <a:duotone>
                <a:prstClr val="black"/>
                <a:srgbClr val="00ABB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1310175">
              <a:off x="1991760" y="1346745"/>
              <a:ext cx="526336" cy="155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arrow point swirl twirl white Sticker by inactive"/>
            <p:cNvPicPr>
              <a:picLocks noChangeAspect="1" noChangeArrowheads="1"/>
            </p:cNvPicPr>
            <p:nvPr/>
          </p:nvPicPr>
          <p:blipFill rotWithShape="1">
            <a:blip r:embed="rId3" cstate="email">
              <a:duotone>
                <a:prstClr val="black"/>
                <a:srgbClr val="00ABB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1830130">
              <a:off x="1616890" y="1152915"/>
              <a:ext cx="526336" cy="155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832214">
              <a:off x="972530" y="1555070"/>
              <a:ext cx="727968" cy="745725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385272" y="1367328"/>
            <a:ext cx="164660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00ABB5"/>
                </a:solidFill>
              </a:rPr>
              <a:t>Before</a:t>
            </a:r>
          </a:p>
          <a:p>
            <a:r>
              <a:rPr lang="en-GB" sz="3600" b="1" dirty="0">
                <a:solidFill>
                  <a:srgbClr val="00ABB5"/>
                </a:solidFill>
              </a:rPr>
              <a:t>March</a:t>
            </a:r>
          </a:p>
          <a:p>
            <a:r>
              <a:rPr lang="en-GB" sz="3600" b="1" dirty="0">
                <a:solidFill>
                  <a:srgbClr val="00ABB5"/>
                </a:solidFill>
              </a:rPr>
              <a:t>2020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557385" y="3731500"/>
            <a:ext cx="210826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00ABB5"/>
                </a:solidFill>
              </a:rPr>
              <a:t>Now and</a:t>
            </a:r>
          </a:p>
          <a:p>
            <a:r>
              <a:rPr lang="en-GB" sz="3600" b="1" dirty="0">
                <a:solidFill>
                  <a:srgbClr val="00ABB5"/>
                </a:solidFill>
              </a:rPr>
              <a:t>into the</a:t>
            </a:r>
          </a:p>
          <a:p>
            <a:r>
              <a:rPr lang="en-GB" sz="3600" b="1" dirty="0">
                <a:solidFill>
                  <a:srgbClr val="00ABB5"/>
                </a:solidFill>
              </a:rPr>
              <a:t>future</a:t>
            </a:r>
          </a:p>
        </p:txBody>
      </p:sp>
      <p:pic>
        <p:nvPicPr>
          <p:cNvPr id="27" name="Picture 4" descr="See the source image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63017" y="1367328"/>
            <a:ext cx="1223552" cy="1228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See the source image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83586" y="2329433"/>
            <a:ext cx="966999" cy="97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See the source image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49945" y="2194241"/>
            <a:ext cx="799423" cy="802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See the source image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10874" y="2131148"/>
            <a:ext cx="616594" cy="618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See the source image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74889" y="2028569"/>
            <a:ext cx="520735" cy="52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See the source image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16810" y="2194241"/>
            <a:ext cx="457876" cy="459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19103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D67D6D-A534-2A3F-6D36-7B10C36A3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9921" y="2955555"/>
            <a:ext cx="6252157" cy="37512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6EFFB40-8156-D8CF-29DB-3F8A945025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3952" y="267572"/>
            <a:ext cx="4591049" cy="38677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C53D6D-DFDC-B70B-E304-22D8F82B0C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999" y="267572"/>
            <a:ext cx="5312252" cy="29512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AB9624-890C-FC92-0B62-A895CA112730}"/>
              </a:ext>
            </a:extLst>
          </p:cNvPr>
          <p:cNvSpPr txBox="1"/>
          <p:nvPr/>
        </p:nvSpPr>
        <p:spPr>
          <a:xfrm>
            <a:off x="232697" y="5759431"/>
            <a:ext cx="2737224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00" b="1" dirty="0">
                <a:solidFill>
                  <a:srgbClr val="00ABB5"/>
                </a:solidFill>
                <a:latin typeface="Calibri" panose="020F0502020204030204"/>
              </a:rPr>
              <a:t>Catch-up?</a:t>
            </a:r>
            <a:endParaRPr kumimoji="0" lang="en-GB" sz="4800" b="1" i="0" u="none" strike="noStrike" kern="1200" cap="none" spc="0" normalizeH="0" baseline="0" noProof="0" dirty="0">
              <a:ln>
                <a:noFill/>
              </a:ln>
              <a:solidFill>
                <a:srgbClr val="00ABB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90488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recision Lenses | G&amp;amp;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06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0CBAA9-49F4-DEE2-9B3E-4C7E2A4D1675}"/>
              </a:ext>
            </a:extLst>
          </p:cNvPr>
          <p:cNvSpPr txBox="1"/>
          <p:nvPr/>
        </p:nvSpPr>
        <p:spPr>
          <a:xfrm>
            <a:off x="361284" y="244456"/>
            <a:ext cx="6227602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00" b="1" dirty="0">
                <a:solidFill>
                  <a:srgbClr val="00ABB5"/>
                </a:solidFill>
                <a:latin typeface="Calibri" panose="020F0502020204030204"/>
              </a:rPr>
              <a:t>A Crowded Curriculum?</a:t>
            </a:r>
            <a:endParaRPr kumimoji="0" lang="en-GB" sz="4800" b="1" i="0" u="none" strike="noStrike" kern="1200" cap="none" spc="0" normalizeH="0" baseline="0" noProof="0" dirty="0">
              <a:ln>
                <a:noFill/>
              </a:ln>
              <a:solidFill>
                <a:srgbClr val="00ABB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80458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recision Lenses | G&amp;amp;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06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33204" y="1933128"/>
            <a:ext cx="11574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00"/>
                </a:solidFill>
              </a:rPr>
              <a:t>Climate</a:t>
            </a:r>
          </a:p>
          <a:p>
            <a:pPr algn="ctr"/>
            <a:r>
              <a:rPr lang="en-GB" sz="2400" b="1" dirty="0">
                <a:solidFill>
                  <a:srgbClr val="FF0000"/>
                </a:solidFill>
              </a:rPr>
              <a:t>Crisis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42730" y="4515233"/>
            <a:ext cx="16401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00"/>
                </a:solidFill>
              </a:rPr>
              <a:t>Democratic</a:t>
            </a:r>
          </a:p>
          <a:p>
            <a:pPr algn="ctr"/>
            <a:r>
              <a:rPr lang="en-GB" sz="2400" b="1" dirty="0">
                <a:solidFill>
                  <a:srgbClr val="FF0000"/>
                </a:solidFill>
              </a:rPr>
              <a:t>Deficit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655691" y="4270268"/>
            <a:ext cx="10075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00"/>
                </a:solidFill>
              </a:rPr>
              <a:t>Post-</a:t>
            </a:r>
          </a:p>
          <a:p>
            <a:pPr algn="ctr"/>
            <a:r>
              <a:rPr lang="en-GB" sz="2400" b="1" dirty="0" err="1">
                <a:solidFill>
                  <a:srgbClr val="FF0000"/>
                </a:solidFill>
              </a:rPr>
              <a:t>COVID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90312" y="4424156"/>
            <a:ext cx="13292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400" b="1" dirty="0">
                <a:solidFill>
                  <a:srgbClr val="FF0000"/>
                </a:solidFill>
                <a:latin typeface="charter"/>
              </a:rPr>
              <a:t>Demographic</a:t>
            </a:r>
          </a:p>
          <a:p>
            <a:pPr algn="ctr"/>
            <a:r>
              <a:rPr lang="en-GB" sz="1400" b="1" dirty="0">
                <a:solidFill>
                  <a:srgbClr val="FF0000"/>
                </a:solidFill>
                <a:latin typeface="charter"/>
              </a:rPr>
              <a:t>change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rot="1330918">
            <a:off x="6834697" y="1550546"/>
            <a:ext cx="25442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charter"/>
              </a:rPr>
              <a:t>Economy and Labour</a:t>
            </a:r>
          </a:p>
          <a:p>
            <a:pPr algn="ctr"/>
            <a:r>
              <a:rPr lang="en-GB" b="1" dirty="0">
                <a:solidFill>
                  <a:srgbClr val="FF0000"/>
                </a:solidFill>
                <a:latin typeface="charter"/>
              </a:rPr>
              <a:t>Market Conundrum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 rot="849083">
            <a:off x="6146671" y="3009720"/>
            <a:ext cx="14927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charter"/>
              </a:rPr>
              <a:t>Empowered</a:t>
            </a:r>
          </a:p>
          <a:p>
            <a:pPr algn="ctr"/>
            <a:r>
              <a:rPr lang="en-GB" b="1" dirty="0">
                <a:solidFill>
                  <a:srgbClr val="FF0000"/>
                </a:solidFill>
                <a:latin typeface="charter"/>
              </a:rPr>
              <a:t>Youth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6996604">
            <a:off x="1181654" y="2314703"/>
            <a:ext cx="200003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00"/>
                </a:solidFill>
              </a:rPr>
              <a:t>Equalities</a:t>
            </a:r>
          </a:p>
          <a:p>
            <a:pPr algn="ctr"/>
            <a:r>
              <a:rPr lang="en-GB" sz="1400" b="1" dirty="0">
                <a:solidFill>
                  <a:srgbClr val="FF0000"/>
                </a:solidFill>
              </a:rPr>
              <a:t>Race – </a:t>
            </a:r>
            <a:r>
              <a:rPr lang="en-GB" sz="1400" b="1" dirty="0" err="1">
                <a:solidFill>
                  <a:srgbClr val="FF0000"/>
                </a:solidFill>
              </a:rPr>
              <a:t>LGBTIQ</a:t>
            </a:r>
            <a:r>
              <a:rPr lang="en-GB" sz="1400" b="1" dirty="0">
                <a:solidFill>
                  <a:srgbClr val="FF0000"/>
                </a:solidFill>
              </a:rPr>
              <a:t>+ - </a:t>
            </a:r>
            <a:r>
              <a:rPr lang="en-GB" sz="1400" b="1" dirty="0" err="1">
                <a:solidFill>
                  <a:srgbClr val="FF0000"/>
                </a:solidFill>
              </a:rPr>
              <a:t>UNCRC</a:t>
            </a:r>
            <a:endParaRPr lang="en-GB" sz="14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8E2414-560D-0475-957E-26A579FBC86C}"/>
              </a:ext>
            </a:extLst>
          </p:cNvPr>
          <p:cNvSpPr txBox="1"/>
          <p:nvPr/>
        </p:nvSpPr>
        <p:spPr>
          <a:xfrm>
            <a:off x="361284" y="244456"/>
            <a:ext cx="6227602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00" b="1" dirty="0">
                <a:solidFill>
                  <a:srgbClr val="00ABB5"/>
                </a:solidFill>
                <a:latin typeface="Calibri" panose="020F0502020204030204"/>
              </a:rPr>
              <a:t>A Crowded Curriculum?</a:t>
            </a:r>
            <a:endParaRPr kumimoji="0" lang="en-GB" sz="4800" b="1" i="0" u="none" strike="noStrike" kern="1200" cap="none" spc="0" normalizeH="0" baseline="0" noProof="0" dirty="0">
              <a:ln>
                <a:noFill/>
              </a:ln>
              <a:solidFill>
                <a:srgbClr val="00ABB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061902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838" y="0"/>
            <a:ext cx="9724324" cy="68565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ADAF54-FD48-6F27-A338-E294DDEB031F}"/>
              </a:ext>
            </a:extLst>
          </p:cNvPr>
          <p:cNvSpPr txBox="1"/>
          <p:nvPr/>
        </p:nvSpPr>
        <p:spPr>
          <a:xfrm>
            <a:off x="0" y="5373384"/>
            <a:ext cx="4807406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ABB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Policy Progression</a:t>
            </a:r>
          </a:p>
        </p:txBody>
      </p:sp>
    </p:spTree>
    <p:extLst>
      <p:ext uri="{BB962C8B-B14F-4D97-AF65-F5344CB8AC3E}">
        <p14:creationId xmlns:p14="http://schemas.microsoft.com/office/powerpoint/2010/main" val="33102297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838" y="0"/>
            <a:ext cx="9724324" cy="68565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B14C83-FC37-F3CD-640D-E1BBE2A214E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33838" y="3560770"/>
            <a:ext cx="9724324" cy="3170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2321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10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buClr>
                <a:srgbClr val="34A853"/>
              </a:buClr>
            </a:pPr>
            <a:r>
              <a:rPr lang="en-GB" b="1" dirty="0">
                <a:solidFill>
                  <a:srgbClr val="00ABB5"/>
                </a:solidFill>
                <a:latin typeface="Roboto"/>
                <a:ea typeface="Roboto"/>
                <a:cs typeface="Roboto"/>
                <a:sym typeface="Roboto"/>
              </a:rPr>
              <a:t>Schools Subjects VS Employability?</a:t>
            </a:r>
            <a:br>
              <a:rPr lang="en-GB" b="1" dirty="0">
                <a:solidFill>
                  <a:srgbClr val="00ABB5"/>
                </a:solidFill>
                <a:latin typeface="Roboto"/>
                <a:ea typeface="Roboto"/>
                <a:cs typeface="Roboto"/>
                <a:sym typeface="Roboto"/>
              </a:rPr>
            </a:br>
            <a:endParaRPr dirty="0"/>
          </a:p>
        </p:txBody>
      </p:sp>
      <p:sp>
        <p:nvSpPr>
          <p:cNvPr id="595" name="Google Shape;595;p10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buNone/>
            </a:pPr>
            <a:r>
              <a:rPr lang="en" sz="2800" b="1" u="sng">
                <a:solidFill>
                  <a:srgbClr val="1F497D"/>
                </a:solidFill>
              </a:rPr>
              <a:t>Curriculum Areas</a:t>
            </a:r>
            <a:endParaRPr sz="2800" b="1" u="sng">
              <a:solidFill>
                <a:srgbClr val="1F497D"/>
              </a:solidFill>
            </a:endParaRPr>
          </a:p>
          <a:p>
            <a:pPr indent="-457189">
              <a:spcBef>
                <a:spcPts val="400"/>
              </a:spcBef>
              <a:buClr>
                <a:srgbClr val="1F497D"/>
              </a:buClr>
              <a:buSzPts val="1800"/>
            </a:pPr>
            <a:r>
              <a:rPr lang="en" sz="2800">
                <a:solidFill>
                  <a:srgbClr val="1F497D"/>
                </a:solidFill>
              </a:rPr>
              <a:t>Expressive arts.</a:t>
            </a:r>
            <a:endParaRPr sz="2800">
              <a:solidFill>
                <a:srgbClr val="1F497D"/>
              </a:solidFill>
            </a:endParaRPr>
          </a:p>
          <a:p>
            <a:pPr indent="-457189">
              <a:buClr>
                <a:srgbClr val="1F497D"/>
              </a:buClr>
              <a:buSzPts val="1800"/>
            </a:pPr>
            <a:r>
              <a:rPr lang="en" sz="2800">
                <a:solidFill>
                  <a:srgbClr val="1F497D"/>
                </a:solidFill>
              </a:rPr>
              <a:t>Health and wellbeing.</a:t>
            </a:r>
            <a:endParaRPr sz="2800">
              <a:solidFill>
                <a:srgbClr val="1F497D"/>
              </a:solidFill>
            </a:endParaRPr>
          </a:p>
          <a:p>
            <a:pPr indent="-457189">
              <a:buClr>
                <a:srgbClr val="1F497D"/>
              </a:buClr>
              <a:buSzPts val="1800"/>
            </a:pPr>
            <a:r>
              <a:rPr lang="en" sz="2800">
                <a:solidFill>
                  <a:srgbClr val="1F497D"/>
                </a:solidFill>
              </a:rPr>
              <a:t>Languages (including English, Gaidhlig, Gaelic learners and modern languages)</a:t>
            </a:r>
            <a:endParaRPr sz="2800">
              <a:solidFill>
                <a:srgbClr val="1F497D"/>
              </a:solidFill>
            </a:endParaRPr>
          </a:p>
          <a:p>
            <a:pPr indent="-457189">
              <a:buClr>
                <a:srgbClr val="1F497D"/>
              </a:buClr>
              <a:buSzPts val="1800"/>
            </a:pPr>
            <a:r>
              <a:rPr lang="en" sz="2800">
                <a:solidFill>
                  <a:srgbClr val="1F497D"/>
                </a:solidFill>
              </a:rPr>
              <a:t>Mathematics.</a:t>
            </a:r>
            <a:endParaRPr sz="2800">
              <a:solidFill>
                <a:srgbClr val="1F497D"/>
              </a:solidFill>
            </a:endParaRPr>
          </a:p>
          <a:p>
            <a:pPr indent="-457189">
              <a:buClr>
                <a:srgbClr val="1F497D"/>
              </a:buClr>
              <a:buSzPts val="1800"/>
            </a:pPr>
            <a:r>
              <a:rPr lang="en" sz="2800">
                <a:solidFill>
                  <a:srgbClr val="1F497D"/>
                </a:solidFill>
              </a:rPr>
              <a:t>Religious and moral education.</a:t>
            </a:r>
            <a:endParaRPr sz="2800">
              <a:solidFill>
                <a:srgbClr val="1F497D"/>
              </a:solidFill>
            </a:endParaRPr>
          </a:p>
          <a:p>
            <a:pPr indent="-457189">
              <a:buClr>
                <a:srgbClr val="1F497D"/>
              </a:buClr>
              <a:buSzPts val="1800"/>
            </a:pPr>
            <a:r>
              <a:rPr lang="en" sz="2800">
                <a:solidFill>
                  <a:srgbClr val="1F497D"/>
                </a:solidFill>
              </a:rPr>
              <a:t>Sciences.</a:t>
            </a:r>
            <a:endParaRPr sz="2800">
              <a:solidFill>
                <a:srgbClr val="1F497D"/>
              </a:solidFill>
            </a:endParaRPr>
          </a:p>
          <a:p>
            <a:pPr indent="-457189">
              <a:buClr>
                <a:srgbClr val="1F497D"/>
              </a:buClr>
              <a:buSzPts val="1800"/>
            </a:pPr>
            <a:r>
              <a:rPr lang="en" sz="2800">
                <a:solidFill>
                  <a:srgbClr val="1F497D"/>
                </a:solidFill>
              </a:rPr>
              <a:t>Social studies.</a:t>
            </a:r>
            <a:endParaRPr sz="2800">
              <a:solidFill>
                <a:srgbClr val="1F497D"/>
              </a:solidFill>
            </a:endParaRPr>
          </a:p>
          <a:p>
            <a:pPr indent="-457189">
              <a:buClr>
                <a:srgbClr val="1F497D"/>
              </a:buClr>
              <a:buSzPts val="1800"/>
            </a:pPr>
            <a:r>
              <a:rPr lang="en" sz="2800">
                <a:solidFill>
                  <a:srgbClr val="1F497D"/>
                </a:solidFill>
              </a:rPr>
              <a:t>Technologies.</a:t>
            </a:r>
            <a:endParaRPr sz="2800">
              <a:solidFill>
                <a:srgbClr val="1F497D"/>
              </a:solidFill>
            </a:endParaRPr>
          </a:p>
          <a:p>
            <a:pPr marL="0" indent="0">
              <a:spcBef>
                <a:spcPts val="400"/>
              </a:spcBef>
              <a:spcAft>
                <a:spcPts val="2133"/>
              </a:spcAft>
              <a:buNone/>
            </a:pPr>
            <a:endParaRPr sz="2800"/>
          </a:p>
        </p:txBody>
      </p:sp>
      <p:sp>
        <p:nvSpPr>
          <p:cNvPr id="596" name="Google Shape;596;p10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buNone/>
            </a:pPr>
            <a:r>
              <a:rPr lang="en" sz="2800" b="1" u="sng" dirty="0">
                <a:solidFill>
                  <a:srgbClr val="C00000"/>
                </a:solidFill>
              </a:rPr>
              <a:t>Where the jobs are in Scotland...</a:t>
            </a:r>
            <a:endParaRPr sz="2800" b="1" u="sng" dirty="0">
              <a:solidFill>
                <a:srgbClr val="C00000"/>
              </a:solidFill>
            </a:endParaRPr>
          </a:p>
          <a:p>
            <a:pPr indent="-457189">
              <a:spcBef>
                <a:spcPts val="400"/>
              </a:spcBef>
              <a:buClr>
                <a:srgbClr val="00B050"/>
              </a:buClr>
              <a:buSzPts val="1800"/>
            </a:pPr>
            <a:r>
              <a:rPr lang="en" sz="2800" dirty="0">
                <a:solidFill>
                  <a:srgbClr val="C00000"/>
                </a:solidFill>
              </a:rPr>
              <a:t>Food &amp; Drink </a:t>
            </a:r>
            <a:r>
              <a:rPr lang="en" sz="2800" i="1" dirty="0">
                <a:solidFill>
                  <a:srgbClr val="C00000"/>
                </a:solidFill>
              </a:rPr>
              <a:t>(including agriculture &amp; fisheries)</a:t>
            </a:r>
            <a:endParaRPr sz="2800" i="1" dirty="0">
              <a:solidFill>
                <a:srgbClr val="C00000"/>
              </a:solidFill>
            </a:endParaRPr>
          </a:p>
          <a:p>
            <a:pPr indent="-457189">
              <a:buClr>
                <a:srgbClr val="00B050"/>
              </a:buClr>
              <a:buSzPts val="1800"/>
            </a:pPr>
            <a:r>
              <a:rPr lang="en" sz="2800" dirty="0">
                <a:solidFill>
                  <a:srgbClr val="C00000"/>
                </a:solidFill>
              </a:rPr>
              <a:t>Creative Industries </a:t>
            </a:r>
            <a:r>
              <a:rPr lang="en" sz="2800" i="1" dirty="0">
                <a:solidFill>
                  <a:srgbClr val="C00000"/>
                </a:solidFill>
              </a:rPr>
              <a:t>(including digital)</a:t>
            </a:r>
            <a:endParaRPr sz="2800" i="1" dirty="0">
              <a:solidFill>
                <a:srgbClr val="C00000"/>
              </a:solidFill>
            </a:endParaRPr>
          </a:p>
          <a:p>
            <a:pPr indent="-457189">
              <a:buClr>
                <a:srgbClr val="00B050"/>
              </a:buClr>
              <a:buSzPts val="1800"/>
            </a:pPr>
            <a:r>
              <a:rPr lang="en" sz="2800" dirty="0">
                <a:solidFill>
                  <a:srgbClr val="C00000"/>
                </a:solidFill>
              </a:rPr>
              <a:t>Sustainable Tourism.</a:t>
            </a:r>
            <a:endParaRPr sz="2800" dirty="0">
              <a:solidFill>
                <a:srgbClr val="C00000"/>
              </a:solidFill>
            </a:endParaRPr>
          </a:p>
          <a:p>
            <a:pPr indent="-457189">
              <a:buClr>
                <a:srgbClr val="00B050"/>
              </a:buClr>
              <a:buSzPts val="1800"/>
            </a:pPr>
            <a:r>
              <a:rPr lang="en" sz="2800" dirty="0">
                <a:solidFill>
                  <a:srgbClr val="C00000"/>
                </a:solidFill>
              </a:rPr>
              <a:t>Energy</a:t>
            </a:r>
            <a:r>
              <a:rPr lang="en" sz="2800" i="1" dirty="0">
                <a:solidFill>
                  <a:srgbClr val="C00000"/>
                </a:solidFill>
              </a:rPr>
              <a:t> (including renewables)</a:t>
            </a:r>
            <a:endParaRPr sz="2800" i="1" dirty="0">
              <a:solidFill>
                <a:srgbClr val="C00000"/>
              </a:solidFill>
            </a:endParaRPr>
          </a:p>
          <a:p>
            <a:pPr indent="-457189">
              <a:buClr>
                <a:srgbClr val="00B050"/>
              </a:buClr>
              <a:buSzPts val="1800"/>
            </a:pPr>
            <a:r>
              <a:rPr lang="en" sz="2800" dirty="0">
                <a:solidFill>
                  <a:srgbClr val="C00000"/>
                </a:solidFill>
              </a:rPr>
              <a:t>Financial &amp; Business Services.</a:t>
            </a:r>
            <a:endParaRPr sz="2800" dirty="0">
              <a:solidFill>
                <a:srgbClr val="C00000"/>
              </a:solidFill>
            </a:endParaRPr>
          </a:p>
          <a:p>
            <a:pPr indent="-457189">
              <a:buClr>
                <a:srgbClr val="00B050"/>
              </a:buClr>
              <a:buSzPts val="1800"/>
            </a:pPr>
            <a:r>
              <a:rPr lang="en" sz="2800" dirty="0">
                <a:solidFill>
                  <a:srgbClr val="C00000"/>
                </a:solidFill>
              </a:rPr>
              <a:t>Life Sciences.</a:t>
            </a:r>
            <a:endParaRPr sz="2800" dirty="0">
              <a:solidFill>
                <a:srgbClr val="C00000"/>
              </a:solidFill>
            </a:endParaRPr>
          </a:p>
          <a:p>
            <a:pPr indent="-457189">
              <a:buClr>
                <a:srgbClr val="00B050"/>
              </a:buClr>
              <a:buSzPts val="1800"/>
            </a:pPr>
            <a:r>
              <a:rPr lang="en" sz="2800" dirty="0">
                <a:solidFill>
                  <a:srgbClr val="C00000"/>
                </a:solidFill>
              </a:rPr>
              <a:t>[+ local employability options]</a:t>
            </a:r>
            <a:endParaRPr sz="2800" dirty="0">
              <a:solidFill>
                <a:srgbClr val="C00000"/>
              </a:solidFill>
            </a:endParaRPr>
          </a:p>
          <a:p>
            <a:pPr marL="0" indent="0">
              <a:spcBef>
                <a:spcPts val="400"/>
              </a:spcBef>
              <a:spcAft>
                <a:spcPts val="2133"/>
              </a:spcAft>
              <a:buNone/>
            </a:pPr>
            <a:endParaRPr sz="2800" dirty="0"/>
          </a:p>
        </p:txBody>
      </p:sp>
      <p:sp>
        <p:nvSpPr>
          <p:cNvPr id="597" name="Google Shape;597;p105"/>
          <p:cNvSpPr txBox="1"/>
          <p:nvPr/>
        </p:nvSpPr>
        <p:spPr>
          <a:xfrm>
            <a:off x="5268400" y="3346833"/>
            <a:ext cx="1655200" cy="9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VS</a:t>
            </a:r>
            <a:endParaRPr kumimoji="0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79244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08467" cy="58105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887093"/>
            <a:ext cx="11186076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ABB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Staying ahead of the [job / technology] </a:t>
            </a:r>
            <a:r>
              <a:rPr kumimoji="0" lang="en-GB" sz="4000" b="1" i="1" u="none" strike="noStrike" kern="1200" cap="none" spc="0" normalizeH="0" baseline="0" noProof="0" dirty="0">
                <a:ln>
                  <a:noFill/>
                </a:ln>
                <a:solidFill>
                  <a:srgbClr val="00ABB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‘hype’ 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ABB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curve</a:t>
            </a:r>
          </a:p>
        </p:txBody>
      </p:sp>
    </p:spTree>
    <p:extLst>
      <p:ext uri="{BB962C8B-B14F-4D97-AF65-F5344CB8AC3E}">
        <p14:creationId xmlns:p14="http://schemas.microsoft.com/office/powerpoint/2010/main" val="416395702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EA6D8E-D0C4-24D5-4065-6366B3E95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4577" y="738407"/>
            <a:ext cx="4453010" cy="44612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29E269-3406-63B7-9817-8BC126D65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313" y="263021"/>
            <a:ext cx="6757516" cy="54119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25F751-DDB0-172D-43F2-89BB120124E6}"/>
              </a:ext>
            </a:extLst>
          </p:cNvPr>
          <p:cNvSpPr txBox="1"/>
          <p:nvPr/>
        </p:nvSpPr>
        <p:spPr>
          <a:xfrm>
            <a:off x="0" y="5887093"/>
            <a:ext cx="7997317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ABB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Aligning Priorities (in a sensible way)</a:t>
            </a:r>
          </a:p>
        </p:txBody>
      </p:sp>
    </p:spTree>
    <p:extLst>
      <p:ext uri="{BB962C8B-B14F-4D97-AF65-F5344CB8AC3E}">
        <p14:creationId xmlns:p14="http://schemas.microsoft.com/office/powerpoint/2010/main" val="280496560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22" y="1058618"/>
            <a:ext cx="5741194" cy="57993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CF8383-D551-6B0D-0BAA-B30E3007CCBA}"/>
              </a:ext>
            </a:extLst>
          </p:cNvPr>
          <p:cNvSpPr txBox="1"/>
          <p:nvPr/>
        </p:nvSpPr>
        <p:spPr>
          <a:xfrm>
            <a:off x="18320" y="0"/>
            <a:ext cx="666822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4800" b="1" dirty="0">
                <a:solidFill>
                  <a:srgbClr val="00ABB5"/>
                </a:solidFill>
              </a:rPr>
              <a:t>The role of technology?</a:t>
            </a:r>
            <a:endParaRPr kumimoji="0" lang="en-GB" sz="4800" b="1" u="none" strike="noStrike" kern="1200" cap="none" spc="0" normalizeH="0" baseline="0" noProof="0" dirty="0">
              <a:ln>
                <a:noFill/>
              </a:ln>
              <a:solidFill>
                <a:srgbClr val="00ABB5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A76097-BC8B-5091-95C9-2B15B34AAE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1698" y="1287997"/>
            <a:ext cx="6083613" cy="534062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9428232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5683A535-3768-5FB0-33A5-B51CD44FF9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" t="12708" r="3713" b="7500"/>
          <a:stretch/>
        </p:blipFill>
        <p:spPr bwMode="auto">
          <a:xfrm>
            <a:off x="4105274" y="0"/>
            <a:ext cx="80867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35FA479-B5CD-B9F3-5CBE-9C4F6C16098B}"/>
              </a:ext>
            </a:extLst>
          </p:cNvPr>
          <p:cNvSpPr txBox="1"/>
          <p:nvPr/>
        </p:nvSpPr>
        <p:spPr>
          <a:xfrm>
            <a:off x="0" y="342900"/>
            <a:ext cx="3996094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400" b="1" dirty="0">
                <a:solidFill>
                  <a:srgbClr val="00ABB5"/>
                </a:solidFill>
              </a:rPr>
              <a:t>The next collapsing</a:t>
            </a:r>
          </a:p>
          <a:p>
            <a:r>
              <a:rPr lang="en-GB" sz="3400" b="1" dirty="0">
                <a:solidFill>
                  <a:srgbClr val="00ABB5"/>
                </a:solidFill>
              </a:rPr>
              <a:t>technology industry</a:t>
            </a:r>
          </a:p>
          <a:p>
            <a:r>
              <a:rPr lang="en-GB" sz="3400" b="1" dirty="0">
                <a:solidFill>
                  <a:srgbClr val="00ABB5"/>
                </a:solidFill>
              </a:rPr>
              <a:t>cost is software itself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D2D715-FDB3-CB27-FA2E-EF4F5D4F5723}"/>
              </a:ext>
            </a:extLst>
          </p:cNvPr>
          <p:cNvSpPr txBox="1"/>
          <p:nvPr/>
        </p:nvSpPr>
        <p:spPr>
          <a:xfrm>
            <a:off x="2050673" y="6488668"/>
            <a:ext cx="2054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9BBB59"/>
                </a:solidFill>
              </a:rPr>
              <a:t>Source: </a:t>
            </a:r>
            <a:r>
              <a:rPr lang="en-GB" dirty="0"/>
              <a:t>SK Ventures</a:t>
            </a:r>
          </a:p>
        </p:txBody>
      </p:sp>
    </p:spTree>
    <p:extLst>
      <p:ext uri="{BB962C8B-B14F-4D97-AF65-F5344CB8AC3E}">
        <p14:creationId xmlns:p14="http://schemas.microsoft.com/office/powerpoint/2010/main" val="32953990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895807" y="474198"/>
            <a:ext cx="7872472" cy="6514604"/>
            <a:chOff x="972530" y="101336"/>
            <a:chExt cx="7872472" cy="6514604"/>
          </a:xfrm>
        </p:grpSpPr>
        <p:pic>
          <p:nvPicPr>
            <p:cNvPr id="17" name="Picture 2" descr="arrow point swirl twirl white Sticker by inactive"/>
            <p:cNvPicPr>
              <a:picLocks noChangeAspect="1" noChangeArrowheads="1"/>
            </p:cNvPicPr>
            <p:nvPr/>
          </p:nvPicPr>
          <p:blipFill>
            <a:blip r:embed="rId2" cstate="email">
              <a:duotone>
                <a:prstClr val="black"/>
                <a:srgbClr val="00ABB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0289259">
              <a:off x="1971273" y="101336"/>
              <a:ext cx="6873729" cy="65146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arrow point swirl twirl white Sticker by inactive"/>
            <p:cNvPicPr>
              <a:picLocks noChangeAspect="1" noChangeArrowheads="1"/>
            </p:cNvPicPr>
            <p:nvPr/>
          </p:nvPicPr>
          <p:blipFill rotWithShape="1">
            <a:blip r:embed="rId3" cstate="email">
              <a:duotone>
                <a:prstClr val="black"/>
                <a:srgbClr val="00ABB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1310175">
              <a:off x="1991760" y="1346745"/>
              <a:ext cx="526336" cy="155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arrow point swirl twirl white Sticker by inactive"/>
            <p:cNvPicPr>
              <a:picLocks noChangeAspect="1" noChangeArrowheads="1"/>
            </p:cNvPicPr>
            <p:nvPr/>
          </p:nvPicPr>
          <p:blipFill rotWithShape="1">
            <a:blip r:embed="rId3" cstate="email">
              <a:duotone>
                <a:prstClr val="black"/>
                <a:srgbClr val="00ABB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1830130">
              <a:off x="1616890" y="1152915"/>
              <a:ext cx="526336" cy="155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832214">
              <a:off x="972530" y="1555070"/>
              <a:ext cx="727968" cy="745725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385272" y="1367328"/>
            <a:ext cx="164660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00ABB5"/>
                </a:solidFill>
              </a:rPr>
              <a:t>Before</a:t>
            </a:r>
          </a:p>
          <a:p>
            <a:r>
              <a:rPr lang="en-GB" sz="3600" b="1" dirty="0">
                <a:solidFill>
                  <a:srgbClr val="00ABB5"/>
                </a:solidFill>
              </a:rPr>
              <a:t>March</a:t>
            </a:r>
          </a:p>
          <a:p>
            <a:r>
              <a:rPr lang="en-GB" sz="3600" b="1" dirty="0">
                <a:solidFill>
                  <a:srgbClr val="00ABB5"/>
                </a:solidFill>
              </a:rPr>
              <a:t>2020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557385" y="3731500"/>
            <a:ext cx="210826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00ABB5"/>
                </a:solidFill>
              </a:rPr>
              <a:t>Now and</a:t>
            </a:r>
          </a:p>
          <a:p>
            <a:r>
              <a:rPr lang="en-GB" sz="3600" b="1" dirty="0">
                <a:solidFill>
                  <a:srgbClr val="00ABB5"/>
                </a:solidFill>
              </a:rPr>
              <a:t>into the</a:t>
            </a:r>
          </a:p>
          <a:p>
            <a:r>
              <a:rPr lang="en-GB" sz="3600" b="1" dirty="0">
                <a:solidFill>
                  <a:srgbClr val="00ABB5"/>
                </a:solidFill>
              </a:rPr>
              <a:t>future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744721" y="3907655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B3D236"/>
                </a:solidFill>
              </a:rPr>
              <a:t>Innovation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883923" y="4822055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B3D236"/>
                </a:solidFill>
              </a:rPr>
              <a:t>Innovation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449945" y="4302140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B3D236"/>
                </a:solidFill>
              </a:rPr>
              <a:t>Innovation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155938" y="4092321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B3D236"/>
                </a:solidFill>
              </a:rPr>
              <a:t>Innovation</a:t>
            </a:r>
          </a:p>
        </p:txBody>
      </p:sp>
      <p:pic>
        <p:nvPicPr>
          <p:cNvPr id="27" name="Picture 4" descr="See the source image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63017" y="1367328"/>
            <a:ext cx="1223552" cy="1228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See the source image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83586" y="2329433"/>
            <a:ext cx="966999" cy="97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See the source image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49945" y="2194241"/>
            <a:ext cx="799423" cy="802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See the source image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10874" y="2131148"/>
            <a:ext cx="616594" cy="618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See the source image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74889" y="2028569"/>
            <a:ext cx="520735" cy="52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See the source image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16810" y="2194241"/>
            <a:ext cx="457876" cy="459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777492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801384"/>
            <a:ext cx="5115183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ABB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Perverse incentives</a:t>
            </a:r>
          </a:p>
        </p:txBody>
      </p:sp>
    </p:spTree>
    <p:extLst>
      <p:ext uri="{BB962C8B-B14F-4D97-AF65-F5344CB8AC3E}">
        <p14:creationId xmlns:p14="http://schemas.microsoft.com/office/powerpoint/2010/main" val="192675639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s://lh3.googleusercontent.com/IM9m7iEsfDlmtXx6nblH5gw_679W1CqtWAc-mCIZWxd4XRtphEBWvY-1p1n6yDPyDYWe_HxT62cuIhRZnYrapNS6gamiZuj2jk9SdEgbXnMdW4hIqeyc3YYXtSVw_AuVuPZud5vPXLOiZ64ZjAHhO-0h2tXILg_cdYPEIbqvLJAYM7VkrSMtuwnCj1DnLs5N6ESve7h4lF0SLsXIZuO72H-99SyQz2-N6X87paxxFSsK91xdi9dloDKrE_MQ6Pdjs1wL9_al4G8iWGNpuN4NuuE3tTBGZz4AkbMpTEJJOaU2BNNj2DtUWthW21771LXGPvEtvdzPR5uxP1bzUu6NyB0oyAHwYwS8TvnmtcaUbEFimQw1bzphpXoDfLOOl3-cQc6EieJa8S1wGrBNVU6yNce54XF4uwbQfc_7NmUck1R9OqZ1JpTpIDkeEl625S5UQ54pe1oP8ydE3XraNXBsImbYbxxX_DmG9VbM61CY9Nw-zP1viHOxS08BBBzGsI9Hh16wl9Nx-PH9faiq254q72du-FJy_nu06MaOj0aNR3jaVHei_tejddhGJxRJNW5WUhu9Q2R-mHEoB8iwiwxKjF3fu7dDJrgEg_MZyO7wucmjt-a7eN-2NFLyS92Av0CKRYHWW1TRr5Ri3XgVGwn9qxyyLqw3Q-rMeCvvSAEn6ZaGc6_UI3H4IFBaENh-OTSh8-qU_8pHrc2r0sP7jXZxhHmgfDX4y8U93UYyboMNNeam1mOEV7GgbHpgZ-ee=w1723-h969-no?authuser=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7" y="0"/>
            <a:ext cx="121943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07366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536;p77"/>
          <p:cNvPicPr preferRelativeResize="0"/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0" y="5640513"/>
            <a:ext cx="7900048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ABB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More ‘local’ than ever before?</a:t>
            </a:r>
          </a:p>
        </p:txBody>
      </p:sp>
    </p:spTree>
    <p:extLst>
      <p:ext uri="{BB962C8B-B14F-4D97-AF65-F5344CB8AC3E}">
        <p14:creationId xmlns:p14="http://schemas.microsoft.com/office/powerpoint/2010/main" val="271560477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62647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" y="2011852"/>
            <a:ext cx="4941871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ABB5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Curriculum Focus?</a:t>
            </a:r>
          </a:p>
        </p:txBody>
      </p:sp>
    </p:spTree>
    <p:extLst>
      <p:ext uri="{BB962C8B-B14F-4D97-AF65-F5344CB8AC3E}">
        <p14:creationId xmlns:p14="http://schemas.microsoft.com/office/powerpoint/2010/main" val="279709829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34618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526533BA-32DB-DAEA-7FF9-9250F8B1E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95956" cy="691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66C0D8-88FF-A8F6-B432-9E021F6B1096}"/>
              </a:ext>
            </a:extLst>
          </p:cNvPr>
          <p:cNvSpPr txBox="1"/>
          <p:nvPr/>
        </p:nvSpPr>
        <p:spPr>
          <a:xfrm>
            <a:off x="0" y="5640513"/>
            <a:ext cx="6925294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00" b="1" dirty="0">
                <a:solidFill>
                  <a:srgbClr val="00ABB5"/>
                </a:solidFill>
                <a:latin typeface="Calibri" panose="020F0502020204030204"/>
              </a:rPr>
              <a:t>S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ABB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implified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ABB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learning science</a:t>
            </a:r>
          </a:p>
        </p:txBody>
      </p:sp>
    </p:spTree>
    <p:extLst>
      <p:ext uri="{BB962C8B-B14F-4D97-AF65-F5344CB8AC3E}">
        <p14:creationId xmlns:p14="http://schemas.microsoft.com/office/powerpoint/2010/main" val="283115774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" y="1175784"/>
            <a:ext cx="12184033" cy="44262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6884" y="365759"/>
            <a:ext cx="2576026" cy="6870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ABB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Skills 4.0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6884" y="5914457"/>
            <a:ext cx="2221762" cy="312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B3D23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Skills progression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12910" y="5914457"/>
            <a:ext cx="2337178" cy="312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Backward Mapping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5491" y="101386"/>
            <a:ext cx="1732615" cy="245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70850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9D4285E-24A5-BE76-3A61-F6A4CD1DC029}"/>
              </a:ext>
            </a:extLst>
          </p:cNvPr>
          <p:cNvSpPr txBox="1"/>
          <p:nvPr/>
        </p:nvSpPr>
        <p:spPr>
          <a:xfrm>
            <a:off x="4666762" y="1284270"/>
            <a:ext cx="2619628" cy="3939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5000" dirty="0">
                <a:solidFill>
                  <a:srgbClr val="00ABB5"/>
                </a:solidFill>
              </a:rPr>
              <a:t>2.</a:t>
            </a:r>
          </a:p>
        </p:txBody>
      </p:sp>
    </p:spTree>
    <p:extLst>
      <p:ext uri="{BB962C8B-B14F-4D97-AF65-F5344CB8AC3E}">
        <p14:creationId xmlns:p14="http://schemas.microsoft.com/office/powerpoint/2010/main" val="371070205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805FEA5C-6E13-5A4F-9F44-2825C8AC9E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246" y="1841500"/>
            <a:ext cx="3175000" cy="317500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87598F94-37F2-9B47-930D-6221345AAA82}"/>
              </a:ext>
            </a:extLst>
          </p:cNvPr>
          <p:cNvSpPr/>
          <p:nvPr/>
        </p:nvSpPr>
        <p:spPr>
          <a:xfrm>
            <a:off x="5753721" y="2698750"/>
            <a:ext cx="449353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err="1">
                <a:solidFill>
                  <a:srgbClr val="D01012"/>
                </a:solidFill>
                <a:latin typeface="arial" panose="020B0604020202020204" pitchFamily="34" charset="0"/>
              </a:rPr>
              <a:t>LE</a:t>
            </a:r>
            <a:r>
              <a:rPr lang="en-US" sz="7200" err="1">
                <a:solidFill>
                  <a:srgbClr val="41AACD"/>
                </a:solidFill>
                <a:latin typeface="arial" panose="020B0604020202020204" pitchFamily="34" charset="0"/>
              </a:rPr>
              <a:t>g</a:t>
            </a:r>
            <a:r>
              <a:rPr lang="en-US" sz="7200" b="1">
                <a:solidFill>
                  <a:srgbClr val="D01012"/>
                </a:solidFill>
                <a:latin typeface="arial" panose="020B0604020202020204" pitchFamily="34" charset="0"/>
              </a:rPr>
              <a:t> </a:t>
            </a:r>
            <a:r>
              <a:rPr lang="en-US" sz="7200" b="1" err="1">
                <a:solidFill>
                  <a:srgbClr val="D01012"/>
                </a:solidFill>
                <a:latin typeface="arial" panose="020B0604020202020204" pitchFamily="34" charset="0"/>
              </a:rPr>
              <a:t>GO</a:t>
            </a:r>
            <a:r>
              <a:rPr lang="en-US" sz="7200" err="1">
                <a:solidFill>
                  <a:srgbClr val="41AACD"/>
                </a:solidFill>
                <a:latin typeface="arial" panose="020B0604020202020204" pitchFamily="34" charset="0"/>
              </a:rPr>
              <a:t>dt</a:t>
            </a:r>
            <a:endParaRPr lang="en-US" sz="7200">
              <a:solidFill>
                <a:srgbClr val="41AACD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457FF06-AB59-D643-8275-15F34CA071A0}"/>
              </a:ext>
            </a:extLst>
          </p:cNvPr>
          <p:cNvSpPr/>
          <p:nvPr/>
        </p:nvSpPr>
        <p:spPr>
          <a:xfrm>
            <a:off x="7398401" y="3824585"/>
            <a:ext cx="28488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400">
                <a:solidFill>
                  <a:srgbClr val="646464"/>
                </a:solidFill>
                <a:latin typeface="arial" panose="020B0604020202020204" pitchFamily="34" charset="0"/>
              </a:rPr>
              <a:t>meaning </a:t>
            </a:r>
            <a:r>
              <a:rPr lang="en-US" sz="2400" i="1">
                <a:solidFill>
                  <a:srgbClr val="646464"/>
                </a:solidFill>
                <a:latin typeface="arial" panose="020B0604020202020204" pitchFamily="34" charset="0"/>
              </a:rPr>
              <a:t>'play well’.</a:t>
            </a:r>
            <a:endParaRPr lang="en-US" sz="2400" i="1">
              <a:solidFill>
                <a:srgbClr val="6464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42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F51CBADF-83FF-B3E1-FC7A-1124E8080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9534" y="643466"/>
            <a:ext cx="7452932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9445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6438" y="478298"/>
            <a:ext cx="49359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rgbClr val="00ABB5"/>
                </a:solidFill>
              </a:rPr>
              <a:t>Innovation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17987" y="478297"/>
            <a:ext cx="58887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rgbClr val="00ABB5"/>
                </a:solidFill>
              </a:rPr>
              <a:t>Digital Learning</a:t>
            </a:r>
          </a:p>
        </p:txBody>
      </p:sp>
    </p:spTree>
    <p:extLst>
      <p:ext uri="{BB962C8B-B14F-4D97-AF65-F5344CB8AC3E}">
        <p14:creationId xmlns:p14="http://schemas.microsoft.com/office/powerpoint/2010/main" val="45140698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17630" y="2151727"/>
            <a:ext cx="5319084" cy="21544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8000" dirty="0">
                <a:solidFill>
                  <a:srgbClr val="3A8F94"/>
                </a:solidFill>
              </a:rPr>
              <a:t>Build a Duck</a:t>
            </a:r>
          </a:p>
          <a:p>
            <a:pPr algn="ctr"/>
            <a:r>
              <a:rPr lang="en-GB" sz="5400" dirty="0">
                <a:solidFill>
                  <a:srgbClr val="C00000"/>
                </a:solidFill>
              </a:rPr>
              <a:t>(in 40 seconds)</a:t>
            </a:r>
          </a:p>
        </p:txBody>
      </p:sp>
    </p:spTree>
    <p:extLst>
      <p:ext uri="{BB962C8B-B14F-4D97-AF65-F5344CB8AC3E}">
        <p14:creationId xmlns:p14="http://schemas.microsoft.com/office/powerpoint/2010/main" val="95187888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5182"/>
            <a:ext cx="12192000" cy="1043718"/>
          </a:xfrm>
        </p:spPr>
        <p:txBody>
          <a:bodyPr/>
          <a:lstStyle/>
          <a:p>
            <a:pPr algn="ctr"/>
            <a:r>
              <a:rPr lang="da-DK" sz="4800" b="1" dirty="0">
                <a:solidFill>
                  <a:srgbClr val="00ABB5"/>
                </a:solidFill>
              </a:rPr>
              <a:t>Assessment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E863840E-94C2-B043-9068-9323C16FD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3285" y="2483927"/>
            <a:ext cx="5204864" cy="20996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3B26C0-CD68-7173-E048-A939BC459680}"/>
              </a:ext>
            </a:extLst>
          </p:cNvPr>
          <p:cNvSpPr txBox="1"/>
          <p:nvPr/>
        </p:nvSpPr>
        <p:spPr>
          <a:xfrm>
            <a:off x="1532805" y="5261821"/>
            <a:ext cx="22204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/>
              <a:t>A – E (F)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A9D189-C060-A253-B30A-9148EC005358}"/>
              </a:ext>
            </a:extLst>
          </p:cNvPr>
          <p:cNvSpPr txBox="1"/>
          <p:nvPr/>
        </p:nvSpPr>
        <p:spPr>
          <a:xfrm>
            <a:off x="5457043" y="5288063"/>
            <a:ext cx="12779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/>
              <a:t>7 - 1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9829F0-D97C-3B40-55DE-B71E8A157775}"/>
              </a:ext>
            </a:extLst>
          </p:cNvPr>
          <p:cNvSpPr txBox="1"/>
          <p:nvPr/>
        </p:nvSpPr>
        <p:spPr>
          <a:xfrm>
            <a:off x="8809843" y="5258644"/>
            <a:ext cx="13869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/>
              <a:t>D - A</a:t>
            </a:r>
          </a:p>
        </p:txBody>
      </p:sp>
    </p:spTree>
    <p:extLst>
      <p:ext uri="{BB962C8B-B14F-4D97-AF65-F5344CB8AC3E}">
        <p14:creationId xmlns:p14="http://schemas.microsoft.com/office/powerpoint/2010/main" val="62796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5182"/>
            <a:ext cx="12192000" cy="1043718"/>
          </a:xfrm>
        </p:spPr>
        <p:txBody>
          <a:bodyPr/>
          <a:lstStyle/>
          <a:p>
            <a:pPr algn="ctr"/>
            <a:r>
              <a:rPr lang="da-DK" sz="4800" err="1">
                <a:solidFill>
                  <a:srgbClr val="D01012"/>
                </a:solidFill>
              </a:rPr>
              <a:t>What</a:t>
            </a:r>
            <a:r>
              <a:rPr lang="da-DK" sz="4800">
                <a:solidFill>
                  <a:srgbClr val="D01012"/>
                </a:solidFill>
              </a:rPr>
              <a:t> just </a:t>
            </a:r>
            <a:r>
              <a:rPr lang="da-DK" sz="4800" err="1">
                <a:solidFill>
                  <a:srgbClr val="D01012"/>
                </a:solidFill>
              </a:rPr>
              <a:t>happened</a:t>
            </a:r>
            <a:r>
              <a:rPr lang="da-DK" sz="4800">
                <a:solidFill>
                  <a:srgbClr val="D01012"/>
                </a:solidFill>
              </a:rPr>
              <a:t>?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E863840E-94C2-B043-9068-9323C16FD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3285" y="2483927"/>
            <a:ext cx="5204864" cy="209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41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>
            <a:extLst>
              <a:ext uri="{FF2B5EF4-FFF2-40B4-BE49-F238E27FC236}">
                <a16:creationId xmlns:a16="http://schemas.microsoft.com/office/drawing/2014/main" id="{C8FBBB30-8582-8A43-8F37-EFB0873B6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3285" y="2483927"/>
            <a:ext cx="5204864" cy="209969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 rot="20151204">
            <a:off x="3267929" y="810822"/>
            <a:ext cx="5802169" cy="5530295"/>
            <a:chOff x="4617062" y="2275904"/>
            <a:chExt cx="4074975" cy="3884033"/>
          </a:xfrm>
        </p:grpSpPr>
        <p:grpSp>
          <p:nvGrpSpPr>
            <p:cNvPr id="4" name="Group 45"/>
            <p:cNvGrpSpPr/>
            <p:nvPr/>
          </p:nvGrpSpPr>
          <p:grpSpPr>
            <a:xfrm rot="9576804">
              <a:off x="4617062" y="3830307"/>
              <a:ext cx="323544" cy="342184"/>
              <a:chOff x="8678330" y="1256063"/>
              <a:chExt cx="452098" cy="478144"/>
            </a:xfrm>
          </p:grpSpPr>
          <p:cxnSp>
            <p:nvCxnSpPr>
              <p:cNvPr id="44" name="Straight Connector 43"/>
              <p:cNvCxnSpPr/>
              <p:nvPr/>
            </p:nvCxnSpPr>
            <p:spPr>
              <a:xfrm flipH="1" flipV="1">
                <a:off x="8678330" y="1256063"/>
                <a:ext cx="31531" cy="472967"/>
              </a:xfrm>
              <a:prstGeom prst="line">
                <a:avLst/>
              </a:prstGeom>
              <a:noFill/>
              <a:ln w="57150">
                <a:solidFill>
                  <a:schemeClr val="tx1">
                    <a:lumMod val="60000"/>
                    <a:lumOff val="40000"/>
                  </a:schemeClr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flipV="1">
                <a:off x="8689130" y="1507595"/>
                <a:ext cx="441298" cy="226612"/>
              </a:xfrm>
              <a:prstGeom prst="line">
                <a:avLst/>
              </a:prstGeom>
              <a:noFill/>
              <a:ln w="57150">
                <a:solidFill>
                  <a:schemeClr val="tx1">
                    <a:lumMod val="60000"/>
                    <a:lumOff val="40000"/>
                  </a:schemeClr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5" name="Group 49"/>
            <p:cNvGrpSpPr/>
            <p:nvPr/>
          </p:nvGrpSpPr>
          <p:grpSpPr>
            <a:xfrm rot="17408842">
              <a:off x="8081542" y="2748721"/>
              <a:ext cx="323544" cy="342184"/>
              <a:chOff x="7086013" y="6174904"/>
              <a:chExt cx="452098" cy="478144"/>
            </a:xfrm>
          </p:grpSpPr>
          <p:cxnSp>
            <p:nvCxnSpPr>
              <p:cNvPr id="42" name="Straight Connector 41"/>
              <p:cNvCxnSpPr/>
              <p:nvPr/>
            </p:nvCxnSpPr>
            <p:spPr>
              <a:xfrm flipH="1" flipV="1">
                <a:off x="7086013" y="6174904"/>
                <a:ext cx="31531" cy="472967"/>
              </a:xfrm>
              <a:prstGeom prst="line">
                <a:avLst/>
              </a:prstGeom>
              <a:noFill/>
              <a:ln w="57150">
                <a:solidFill>
                  <a:schemeClr val="tx1">
                    <a:lumMod val="60000"/>
                    <a:lumOff val="40000"/>
                  </a:schemeClr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flipV="1">
                <a:off x="7096813" y="6426436"/>
                <a:ext cx="441298" cy="226612"/>
              </a:xfrm>
              <a:prstGeom prst="line">
                <a:avLst/>
              </a:prstGeom>
              <a:noFill/>
              <a:ln w="57150">
                <a:solidFill>
                  <a:schemeClr val="tx1">
                    <a:lumMod val="60000"/>
                    <a:lumOff val="40000"/>
                  </a:schemeClr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28" name="Group 52"/>
            <p:cNvGrpSpPr/>
            <p:nvPr/>
          </p:nvGrpSpPr>
          <p:grpSpPr>
            <a:xfrm rot="1285677">
              <a:off x="7568147" y="5688222"/>
              <a:ext cx="386389" cy="403186"/>
              <a:chOff x="9205461" y="5141680"/>
              <a:chExt cx="557619" cy="563384"/>
            </a:xfrm>
          </p:grpSpPr>
          <p:cxnSp>
            <p:nvCxnSpPr>
              <p:cNvPr id="40" name="Straight Connector 39"/>
              <p:cNvCxnSpPr/>
              <p:nvPr/>
            </p:nvCxnSpPr>
            <p:spPr>
              <a:xfrm rot="12212097">
                <a:off x="9205461" y="5141680"/>
                <a:ext cx="213264" cy="448264"/>
              </a:xfrm>
              <a:prstGeom prst="line">
                <a:avLst/>
              </a:prstGeom>
              <a:noFill/>
              <a:ln w="57150">
                <a:solidFill>
                  <a:schemeClr val="tx1">
                    <a:lumMod val="60000"/>
                    <a:lumOff val="40000"/>
                  </a:schemeClr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 rot="12212097" flipH="1">
                <a:off x="9356810" y="5363487"/>
                <a:ext cx="406270" cy="341577"/>
              </a:xfrm>
              <a:prstGeom prst="line">
                <a:avLst/>
              </a:prstGeom>
              <a:noFill/>
              <a:ln w="57150">
                <a:solidFill>
                  <a:schemeClr val="tx1">
                    <a:lumMod val="60000"/>
                    <a:lumOff val="40000"/>
                  </a:schemeClr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3" name="Group 2"/>
            <p:cNvGrpSpPr/>
            <p:nvPr/>
          </p:nvGrpSpPr>
          <p:grpSpPr>
            <a:xfrm>
              <a:off x="4739568" y="2275904"/>
              <a:ext cx="3952469" cy="3884033"/>
              <a:chOff x="4739568" y="2275904"/>
              <a:chExt cx="3952469" cy="3884033"/>
            </a:xfrm>
          </p:grpSpPr>
          <p:sp>
            <p:nvSpPr>
              <p:cNvPr id="35" name="Oval 34"/>
              <p:cNvSpPr/>
              <p:nvPr/>
            </p:nvSpPr>
            <p:spPr>
              <a:xfrm rot="14583086">
                <a:off x="4808004" y="2275904"/>
                <a:ext cx="3884033" cy="3884033"/>
              </a:xfrm>
              <a:prstGeom prst="ellipse">
                <a:avLst/>
              </a:prstGeom>
              <a:noFill/>
              <a:ln w="57150">
                <a:solidFill>
                  <a:schemeClr val="tx1">
                    <a:lumMod val="60000"/>
                    <a:lumOff val="40000"/>
                  </a:schemeClr>
                </a:solidFill>
                <a:prstDash val="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500">
                  <a:solidFill>
                    <a:srgbClr val="646464"/>
                  </a:solidFill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 rot="14583086">
                <a:off x="4739568" y="3429461"/>
                <a:ext cx="338674" cy="338674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500">
                  <a:solidFill>
                    <a:srgbClr val="646464"/>
                  </a:solidFill>
                </a:endParaRPr>
              </a:p>
            </p:txBody>
          </p:sp>
        </p:grp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92F8D292-B42A-C74F-865B-05DF9CA4470D}"/>
              </a:ext>
            </a:extLst>
          </p:cNvPr>
          <p:cNvSpPr/>
          <p:nvPr/>
        </p:nvSpPr>
        <p:spPr>
          <a:xfrm>
            <a:off x="33458" y="3412391"/>
            <a:ext cx="3175843" cy="477040"/>
          </a:xfrm>
          <a:prstGeom prst="rect">
            <a:avLst/>
          </a:prstGeom>
        </p:spPr>
        <p:txBody>
          <a:bodyPr wrap="none" lIns="91427" tIns="45713" rIns="91427" bIns="45713">
            <a:spAutoFit/>
          </a:bodyPr>
          <a:lstStyle/>
          <a:p>
            <a:r>
              <a:rPr lang="en-US" sz="2500">
                <a:solidFill>
                  <a:srgbClr val="D01012"/>
                </a:solidFill>
              </a:rPr>
              <a:t>executive functioning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DD94A47-8863-BD4D-A485-3BCE20C8F918}"/>
              </a:ext>
            </a:extLst>
          </p:cNvPr>
          <p:cNvSpPr/>
          <p:nvPr/>
        </p:nvSpPr>
        <p:spPr>
          <a:xfrm>
            <a:off x="2398816" y="675676"/>
            <a:ext cx="2196409" cy="477040"/>
          </a:xfrm>
          <a:prstGeom prst="rect">
            <a:avLst/>
          </a:prstGeom>
        </p:spPr>
        <p:txBody>
          <a:bodyPr wrap="none" lIns="91427" tIns="45713" rIns="91427" bIns="45713">
            <a:spAutoFit/>
          </a:bodyPr>
          <a:lstStyle/>
          <a:p>
            <a:r>
              <a:rPr lang="en-US" sz="2500">
                <a:solidFill>
                  <a:srgbClr val="D01012"/>
                </a:solidFill>
              </a:rPr>
              <a:t>self-regulation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B28C5FB2-479F-4A45-BD22-ED9AB6BF1C8D}"/>
              </a:ext>
            </a:extLst>
          </p:cNvPr>
          <p:cNvSpPr/>
          <p:nvPr/>
        </p:nvSpPr>
        <p:spPr>
          <a:xfrm>
            <a:off x="8419802" y="1019336"/>
            <a:ext cx="3728880" cy="477040"/>
          </a:xfrm>
          <a:prstGeom prst="rect">
            <a:avLst/>
          </a:prstGeom>
        </p:spPr>
        <p:txBody>
          <a:bodyPr wrap="none" lIns="91427" tIns="45713" rIns="91427" bIns="45713">
            <a:spAutoFit/>
          </a:bodyPr>
          <a:lstStyle/>
          <a:p>
            <a:r>
              <a:rPr lang="en-US" sz="2500">
                <a:solidFill>
                  <a:srgbClr val="D01012"/>
                </a:solidFill>
              </a:rPr>
              <a:t>symbolic representations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3735FC05-F737-094E-9673-16245304445C}"/>
              </a:ext>
            </a:extLst>
          </p:cNvPr>
          <p:cNvSpPr/>
          <p:nvPr/>
        </p:nvSpPr>
        <p:spPr>
          <a:xfrm>
            <a:off x="9099009" y="4459111"/>
            <a:ext cx="2265337" cy="477040"/>
          </a:xfrm>
          <a:prstGeom prst="rect">
            <a:avLst/>
          </a:prstGeom>
        </p:spPr>
        <p:txBody>
          <a:bodyPr wrap="none" lIns="91427" tIns="45713" rIns="91427" bIns="45713">
            <a:spAutoFit/>
          </a:bodyPr>
          <a:lstStyle/>
          <a:p>
            <a:r>
              <a:rPr lang="en-US" sz="2500">
                <a:solidFill>
                  <a:srgbClr val="D01012"/>
                </a:solidFill>
              </a:rPr>
              <a:t>spatial abilities</a:t>
            </a:r>
          </a:p>
        </p:txBody>
      </p:sp>
    </p:spTree>
    <p:extLst>
      <p:ext uri="{BB962C8B-B14F-4D97-AF65-F5344CB8AC3E}">
        <p14:creationId xmlns:p14="http://schemas.microsoft.com/office/powerpoint/2010/main" val="141240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>
            <a:extLst>
              <a:ext uri="{FF2B5EF4-FFF2-40B4-BE49-F238E27FC236}">
                <a16:creationId xmlns:a16="http://schemas.microsoft.com/office/drawing/2014/main" id="{48E04EFF-FA90-1B43-A8B6-023301A8AA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3285" y="2483927"/>
            <a:ext cx="5204864" cy="209969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 rot="20151204">
            <a:off x="3267929" y="810822"/>
            <a:ext cx="5802169" cy="5530295"/>
            <a:chOff x="4617062" y="2275904"/>
            <a:chExt cx="4074975" cy="3884033"/>
          </a:xfrm>
        </p:grpSpPr>
        <p:grpSp>
          <p:nvGrpSpPr>
            <p:cNvPr id="4" name="Group 45"/>
            <p:cNvGrpSpPr/>
            <p:nvPr/>
          </p:nvGrpSpPr>
          <p:grpSpPr>
            <a:xfrm rot="9576804">
              <a:off x="4617062" y="3830307"/>
              <a:ext cx="323544" cy="342184"/>
              <a:chOff x="8678330" y="1256063"/>
              <a:chExt cx="452098" cy="478144"/>
            </a:xfrm>
          </p:grpSpPr>
          <p:cxnSp>
            <p:nvCxnSpPr>
              <p:cNvPr id="44" name="Straight Connector 43"/>
              <p:cNvCxnSpPr/>
              <p:nvPr/>
            </p:nvCxnSpPr>
            <p:spPr>
              <a:xfrm flipH="1" flipV="1">
                <a:off x="8678330" y="1256063"/>
                <a:ext cx="31531" cy="472967"/>
              </a:xfrm>
              <a:prstGeom prst="line">
                <a:avLst/>
              </a:prstGeom>
              <a:noFill/>
              <a:ln w="57150">
                <a:solidFill>
                  <a:schemeClr val="tx1">
                    <a:lumMod val="60000"/>
                    <a:lumOff val="40000"/>
                  </a:schemeClr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flipV="1">
                <a:off x="8689130" y="1507595"/>
                <a:ext cx="441298" cy="226612"/>
              </a:xfrm>
              <a:prstGeom prst="line">
                <a:avLst/>
              </a:prstGeom>
              <a:noFill/>
              <a:ln w="57150">
                <a:solidFill>
                  <a:schemeClr val="tx1">
                    <a:lumMod val="60000"/>
                    <a:lumOff val="40000"/>
                  </a:schemeClr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5" name="Group 49"/>
            <p:cNvGrpSpPr/>
            <p:nvPr/>
          </p:nvGrpSpPr>
          <p:grpSpPr>
            <a:xfrm rot="17408842">
              <a:off x="8081542" y="2748721"/>
              <a:ext cx="323544" cy="342184"/>
              <a:chOff x="7086013" y="6174904"/>
              <a:chExt cx="452098" cy="478144"/>
            </a:xfrm>
          </p:grpSpPr>
          <p:cxnSp>
            <p:nvCxnSpPr>
              <p:cNvPr id="42" name="Straight Connector 41"/>
              <p:cNvCxnSpPr/>
              <p:nvPr/>
            </p:nvCxnSpPr>
            <p:spPr>
              <a:xfrm flipH="1" flipV="1">
                <a:off x="7086013" y="6174904"/>
                <a:ext cx="31531" cy="472967"/>
              </a:xfrm>
              <a:prstGeom prst="line">
                <a:avLst/>
              </a:prstGeom>
              <a:noFill/>
              <a:ln w="57150">
                <a:solidFill>
                  <a:schemeClr val="tx1">
                    <a:lumMod val="60000"/>
                    <a:lumOff val="40000"/>
                  </a:schemeClr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flipV="1">
                <a:off x="7096813" y="6426436"/>
                <a:ext cx="441298" cy="226612"/>
              </a:xfrm>
              <a:prstGeom prst="line">
                <a:avLst/>
              </a:prstGeom>
              <a:noFill/>
              <a:ln w="57150">
                <a:solidFill>
                  <a:schemeClr val="tx1">
                    <a:lumMod val="60000"/>
                    <a:lumOff val="40000"/>
                  </a:schemeClr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28" name="Group 52"/>
            <p:cNvGrpSpPr/>
            <p:nvPr/>
          </p:nvGrpSpPr>
          <p:grpSpPr>
            <a:xfrm rot="1285677">
              <a:off x="7568147" y="5688222"/>
              <a:ext cx="386389" cy="403186"/>
              <a:chOff x="9205461" y="5141680"/>
              <a:chExt cx="557619" cy="563384"/>
            </a:xfrm>
          </p:grpSpPr>
          <p:cxnSp>
            <p:nvCxnSpPr>
              <p:cNvPr id="40" name="Straight Connector 39"/>
              <p:cNvCxnSpPr/>
              <p:nvPr/>
            </p:nvCxnSpPr>
            <p:spPr>
              <a:xfrm rot="12212097">
                <a:off x="9205461" y="5141680"/>
                <a:ext cx="213264" cy="448264"/>
              </a:xfrm>
              <a:prstGeom prst="line">
                <a:avLst/>
              </a:prstGeom>
              <a:noFill/>
              <a:ln w="57150">
                <a:solidFill>
                  <a:schemeClr val="tx1">
                    <a:lumMod val="60000"/>
                    <a:lumOff val="40000"/>
                  </a:schemeClr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 rot="12212097" flipH="1">
                <a:off x="9356810" y="5363487"/>
                <a:ext cx="406270" cy="341577"/>
              </a:xfrm>
              <a:prstGeom prst="line">
                <a:avLst/>
              </a:prstGeom>
              <a:noFill/>
              <a:ln w="57150">
                <a:solidFill>
                  <a:schemeClr val="tx1">
                    <a:lumMod val="60000"/>
                    <a:lumOff val="40000"/>
                  </a:schemeClr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3" name="Group 2"/>
            <p:cNvGrpSpPr/>
            <p:nvPr/>
          </p:nvGrpSpPr>
          <p:grpSpPr>
            <a:xfrm>
              <a:off x="4739568" y="2275904"/>
              <a:ext cx="3952469" cy="3884033"/>
              <a:chOff x="4739568" y="2275904"/>
              <a:chExt cx="3952469" cy="3884033"/>
            </a:xfrm>
          </p:grpSpPr>
          <p:sp>
            <p:nvSpPr>
              <p:cNvPr id="35" name="Oval 34"/>
              <p:cNvSpPr/>
              <p:nvPr/>
            </p:nvSpPr>
            <p:spPr>
              <a:xfrm rot="14583086">
                <a:off x="4808004" y="2275904"/>
                <a:ext cx="3884033" cy="3884033"/>
              </a:xfrm>
              <a:prstGeom prst="ellipse">
                <a:avLst/>
              </a:prstGeom>
              <a:noFill/>
              <a:ln w="57150">
                <a:solidFill>
                  <a:schemeClr val="tx1">
                    <a:lumMod val="60000"/>
                    <a:lumOff val="40000"/>
                  </a:schemeClr>
                </a:solidFill>
                <a:prstDash val="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500">
                  <a:solidFill>
                    <a:srgbClr val="646464"/>
                  </a:solidFill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 rot="14583086">
                <a:off x="4739568" y="3429461"/>
                <a:ext cx="338674" cy="338674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500">
                  <a:solidFill>
                    <a:srgbClr val="646464"/>
                  </a:solidFill>
                </a:endParaRPr>
              </a:p>
            </p:txBody>
          </p:sp>
        </p:grp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37DA536B-445F-1C4E-901A-103BF76B6D61}"/>
              </a:ext>
            </a:extLst>
          </p:cNvPr>
          <p:cNvSpPr/>
          <p:nvPr/>
        </p:nvSpPr>
        <p:spPr>
          <a:xfrm>
            <a:off x="1476499" y="4197562"/>
            <a:ext cx="1915883" cy="369318"/>
          </a:xfrm>
          <a:prstGeom prst="rect">
            <a:avLst/>
          </a:prstGeom>
        </p:spPr>
        <p:txBody>
          <a:bodyPr wrap="none" lIns="91427" tIns="45713" rIns="91427" bIns="45713">
            <a:spAutoFit/>
          </a:bodyPr>
          <a:lstStyle/>
          <a:p>
            <a:r>
              <a:rPr lang="en-US"/>
              <a:t>visual perception</a:t>
            </a:r>
            <a:endParaRPr lang="da-DK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5ADBA4F-FD4F-414C-A6B1-672AA3CF0168}"/>
              </a:ext>
            </a:extLst>
          </p:cNvPr>
          <p:cNvSpPr/>
          <p:nvPr/>
        </p:nvSpPr>
        <p:spPr>
          <a:xfrm>
            <a:off x="1360719" y="2868208"/>
            <a:ext cx="1954355" cy="369318"/>
          </a:xfrm>
          <a:prstGeom prst="rect">
            <a:avLst/>
          </a:prstGeom>
        </p:spPr>
        <p:txBody>
          <a:bodyPr wrap="none" lIns="91427" tIns="45713" rIns="91427" bIns="45713">
            <a:spAutoFit/>
          </a:bodyPr>
          <a:lstStyle/>
          <a:p>
            <a:r>
              <a:rPr lang="en-US"/>
              <a:t>systems thinking </a:t>
            </a:r>
            <a:endParaRPr lang="da-DK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A55C819-EE77-344B-9598-CD334A032E8D}"/>
              </a:ext>
            </a:extLst>
          </p:cNvPr>
          <p:cNvSpPr/>
          <p:nvPr/>
        </p:nvSpPr>
        <p:spPr>
          <a:xfrm>
            <a:off x="2081955" y="1207285"/>
            <a:ext cx="2056947" cy="369318"/>
          </a:xfrm>
          <a:prstGeom prst="rect">
            <a:avLst/>
          </a:prstGeom>
        </p:spPr>
        <p:txBody>
          <a:bodyPr wrap="none" lIns="91427" tIns="45713" rIns="91427" bIns="45713">
            <a:spAutoFit/>
          </a:bodyPr>
          <a:lstStyle/>
          <a:p>
            <a:r>
              <a:rPr lang="en-US"/>
              <a:t>long-term memory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6EE9557-85EA-8647-9E2C-EF45AE24078D}"/>
              </a:ext>
            </a:extLst>
          </p:cNvPr>
          <p:cNvSpPr/>
          <p:nvPr/>
        </p:nvSpPr>
        <p:spPr>
          <a:xfrm>
            <a:off x="1690872" y="2317212"/>
            <a:ext cx="1761995" cy="369318"/>
          </a:xfrm>
          <a:prstGeom prst="rect">
            <a:avLst/>
          </a:prstGeom>
        </p:spPr>
        <p:txBody>
          <a:bodyPr wrap="none" lIns="91427" tIns="45713" rIns="91427" bIns="45713">
            <a:spAutoFit/>
          </a:bodyPr>
          <a:lstStyle/>
          <a:p>
            <a:r>
              <a:rPr lang="en-US"/>
              <a:t>mental imagery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40B9DD5-A9A8-5A45-B713-CB097B3CFEB0}"/>
              </a:ext>
            </a:extLst>
          </p:cNvPr>
          <p:cNvSpPr/>
          <p:nvPr/>
        </p:nvSpPr>
        <p:spPr>
          <a:xfrm>
            <a:off x="2647284" y="1762284"/>
            <a:ext cx="1069497" cy="369318"/>
          </a:xfrm>
          <a:prstGeom prst="rect">
            <a:avLst/>
          </a:prstGeom>
        </p:spPr>
        <p:txBody>
          <a:bodyPr wrap="none" lIns="91427" tIns="45713" rIns="91427" bIns="45713">
            <a:spAutoFit/>
          </a:bodyPr>
          <a:lstStyle/>
          <a:p>
            <a:r>
              <a:rPr lang="en-US"/>
              <a:t>attention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2F8D292-B42A-C74F-865B-05DF9CA4470D}"/>
              </a:ext>
            </a:extLst>
          </p:cNvPr>
          <p:cNvSpPr/>
          <p:nvPr/>
        </p:nvSpPr>
        <p:spPr>
          <a:xfrm>
            <a:off x="33458" y="3412391"/>
            <a:ext cx="3175843" cy="477040"/>
          </a:xfrm>
          <a:prstGeom prst="rect">
            <a:avLst/>
          </a:prstGeom>
        </p:spPr>
        <p:txBody>
          <a:bodyPr wrap="none" lIns="91427" tIns="45713" rIns="91427" bIns="45713">
            <a:spAutoFit/>
          </a:bodyPr>
          <a:lstStyle/>
          <a:p>
            <a:r>
              <a:rPr lang="en-US" sz="2500">
                <a:solidFill>
                  <a:srgbClr val="D01012"/>
                </a:solidFill>
              </a:rPr>
              <a:t>executive functioning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DD94A47-8863-BD4D-A485-3BCE20C8F918}"/>
              </a:ext>
            </a:extLst>
          </p:cNvPr>
          <p:cNvSpPr/>
          <p:nvPr/>
        </p:nvSpPr>
        <p:spPr>
          <a:xfrm>
            <a:off x="2398816" y="675676"/>
            <a:ext cx="2196409" cy="477040"/>
          </a:xfrm>
          <a:prstGeom prst="rect">
            <a:avLst/>
          </a:prstGeom>
        </p:spPr>
        <p:txBody>
          <a:bodyPr wrap="none" lIns="91427" tIns="45713" rIns="91427" bIns="45713">
            <a:spAutoFit/>
          </a:bodyPr>
          <a:lstStyle/>
          <a:p>
            <a:r>
              <a:rPr lang="en-US" sz="2500">
                <a:solidFill>
                  <a:srgbClr val="D01012"/>
                </a:solidFill>
              </a:rPr>
              <a:t>self-regulation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72C64B5-43BB-9E4A-B2BE-6E548F643F24}"/>
              </a:ext>
            </a:extLst>
          </p:cNvPr>
          <p:cNvSpPr/>
          <p:nvPr/>
        </p:nvSpPr>
        <p:spPr>
          <a:xfrm>
            <a:off x="3375674" y="286484"/>
            <a:ext cx="2262131" cy="369318"/>
          </a:xfrm>
          <a:prstGeom prst="rect">
            <a:avLst/>
          </a:prstGeom>
        </p:spPr>
        <p:txBody>
          <a:bodyPr wrap="none" lIns="91427" tIns="45713" rIns="91427" bIns="45713">
            <a:spAutoFit/>
          </a:bodyPr>
          <a:lstStyle/>
          <a:p>
            <a:r>
              <a:rPr lang="en-US"/>
              <a:t>emotional regulation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4F0B9BC-4F8D-4C4E-BC61-E807BAF49577}"/>
              </a:ext>
            </a:extLst>
          </p:cNvPr>
          <p:cNvSpPr/>
          <p:nvPr/>
        </p:nvSpPr>
        <p:spPr>
          <a:xfrm>
            <a:off x="6278405" y="157120"/>
            <a:ext cx="1398755" cy="369318"/>
          </a:xfrm>
          <a:prstGeom prst="rect">
            <a:avLst/>
          </a:prstGeom>
        </p:spPr>
        <p:txBody>
          <a:bodyPr wrap="none" lIns="91427" tIns="45713" rIns="91427" bIns="45713">
            <a:spAutoFit/>
          </a:bodyPr>
          <a:lstStyle/>
          <a:p>
            <a:r>
              <a:rPr lang="en-US"/>
              <a:t>self-efficacy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6791E54-969E-7146-A0E6-822DFE530CD5}"/>
              </a:ext>
            </a:extLst>
          </p:cNvPr>
          <p:cNvSpPr/>
          <p:nvPr/>
        </p:nvSpPr>
        <p:spPr>
          <a:xfrm>
            <a:off x="7680575" y="545028"/>
            <a:ext cx="1595282" cy="369318"/>
          </a:xfrm>
          <a:prstGeom prst="rect">
            <a:avLst/>
          </a:prstGeom>
        </p:spPr>
        <p:txBody>
          <a:bodyPr wrap="none" lIns="91427" tIns="45713" rIns="91427" bIns="45713">
            <a:spAutoFit/>
          </a:bodyPr>
          <a:lstStyle/>
          <a:p>
            <a:r>
              <a:rPr lang="en-US"/>
              <a:t>visual search 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B28C5FB2-479F-4A45-BD22-ED9AB6BF1C8D}"/>
              </a:ext>
            </a:extLst>
          </p:cNvPr>
          <p:cNvSpPr/>
          <p:nvPr/>
        </p:nvSpPr>
        <p:spPr>
          <a:xfrm>
            <a:off x="8419802" y="1019336"/>
            <a:ext cx="3728880" cy="477040"/>
          </a:xfrm>
          <a:prstGeom prst="rect">
            <a:avLst/>
          </a:prstGeom>
        </p:spPr>
        <p:txBody>
          <a:bodyPr wrap="none" lIns="91427" tIns="45713" rIns="91427" bIns="45713">
            <a:spAutoFit/>
          </a:bodyPr>
          <a:lstStyle/>
          <a:p>
            <a:r>
              <a:rPr lang="en-US" sz="2500">
                <a:solidFill>
                  <a:srgbClr val="D01012"/>
                </a:solidFill>
              </a:rPr>
              <a:t>symbolic representations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0E47539-727E-F149-A931-DE8426A2D63A}"/>
              </a:ext>
            </a:extLst>
          </p:cNvPr>
          <p:cNvSpPr/>
          <p:nvPr/>
        </p:nvSpPr>
        <p:spPr>
          <a:xfrm>
            <a:off x="9132348" y="2243512"/>
            <a:ext cx="2172363" cy="369318"/>
          </a:xfrm>
          <a:prstGeom prst="rect">
            <a:avLst/>
          </a:prstGeom>
        </p:spPr>
        <p:txBody>
          <a:bodyPr wrap="none" lIns="91427" tIns="45713" rIns="91427" bIns="45713">
            <a:spAutoFit/>
          </a:bodyPr>
          <a:lstStyle/>
          <a:p>
            <a:r>
              <a:rPr lang="en-US"/>
              <a:t>spatial visualization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1EC097C7-B6E1-434D-B00C-1274509FE275}"/>
              </a:ext>
            </a:extLst>
          </p:cNvPr>
          <p:cNvSpPr/>
          <p:nvPr/>
        </p:nvSpPr>
        <p:spPr>
          <a:xfrm>
            <a:off x="3702934" y="6356694"/>
            <a:ext cx="1851763" cy="369318"/>
          </a:xfrm>
          <a:prstGeom prst="rect">
            <a:avLst/>
          </a:prstGeom>
        </p:spPr>
        <p:txBody>
          <a:bodyPr wrap="none" lIns="91427" tIns="45713" rIns="91427" bIns="45713">
            <a:spAutoFit/>
          </a:bodyPr>
          <a:lstStyle/>
          <a:p>
            <a:r>
              <a:rPr lang="en-US"/>
              <a:t>self-assessment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AE6B41FD-94E6-A84F-98E0-3A662E1457C5}"/>
              </a:ext>
            </a:extLst>
          </p:cNvPr>
          <p:cNvSpPr/>
          <p:nvPr/>
        </p:nvSpPr>
        <p:spPr>
          <a:xfrm>
            <a:off x="2571869" y="5862136"/>
            <a:ext cx="2056947" cy="369318"/>
          </a:xfrm>
          <a:prstGeom prst="rect">
            <a:avLst/>
          </a:prstGeom>
        </p:spPr>
        <p:txBody>
          <a:bodyPr wrap="none" lIns="91427" tIns="45713" rIns="91427" bIns="45713">
            <a:spAutoFit/>
          </a:bodyPr>
          <a:lstStyle/>
          <a:p>
            <a:r>
              <a:rPr lang="en-US"/>
              <a:t>perspective-taking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4CDC52B3-79BF-BF48-A97A-46F42F67BBE4}"/>
              </a:ext>
            </a:extLst>
          </p:cNvPr>
          <p:cNvSpPr/>
          <p:nvPr/>
        </p:nvSpPr>
        <p:spPr>
          <a:xfrm>
            <a:off x="1221765" y="5304050"/>
            <a:ext cx="2954629" cy="369318"/>
          </a:xfrm>
          <a:prstGeom prst="rect">
            <a:avLst/>
          </a:prstGeom>
        </p:spPr>
        <p:txBody>
          <a:bodyPr wrap="none" lIns="91427" tIns="45713" rIns="91427" bIns="45713">
            <a:spAutoFit/>
          </a:bodyPr>
          <a:lstStyle/>
          <a:p>
            <a:r>
              <a:rPr lang="en-US"/>
              <a:t>adaptive social functioning 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B99E602C-AB28-8E48-ACE0-ACCB96D675FB}"/>
              </a:ext>
            </a:extLst>
          </p:cNvPr>
          <p:cNvSpPr/>
          <p:nvPr/>
        </p:nvSpPr>
        <p:spPr>
          <a:xfrm>
            <a:off x="2552876" y="4759308"/>
            <a:ext cx="1043849" cy="369318"/>
          </a:xfrm>
          <a:prstGeom prst="rect">
            <a:avLst/>
          </a:prstGeom>
        </p:spPr>
        <p:txBody>
          <a:bodyPr wrap="none" lIns="91427" tIns="45713" rIns="91427" bIns="45713">
            <a:spAutoFit/>
          </a:bodyPr>
          <a:lstStyle/>
          <a:p>
            <a:r>
              <a:rPr lang="en-US"/>
              <a:t>imitation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18CAA3FA-40F8-9041-BFB9-1CE76525CA1A}"/>
              </a:ext>
            </a:extLst>
          </p:cNvPr>
          <p:cNvSpPr/>
          <p:nvPr/>
        </p:nvSpPr>
        <p:spPr>
          <a:xfrm>
            <a:off x="9269366" y="2814025"/>
            <a:ext cx="2287780" cy="369318"/>
          </a:xfrm>
          <a:prstGeom prst="rect">
            <a:avLst/>
          </a:prstGeom>
        </p:spPr>
        <p:txBody>
          <a:bodyPr wrap="none" lIns="91427" tIns="45713" rIns="91427" bIns="45713">
            <a:spAutoFit/>
          </a:bodyPr>
          <a:lstStyle/>
          <a:p>
            <a:r>
              <a:rPr lang="en-US"/>
              <a:t>sensory-motor skills 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C4C0FA4-AD97-2646-AD41-ACC60F7852B8}"/>
              </a:ext>
            </a:extLst>
          </p:cNvPr>
          <p:cNvSpPr/>
          <p:nvPr/>
        </p:nvSpPr>
        <p:spPr>
          <a:xfrm>
            <a:off x="7337764" y="6214496"/>
            <a:ext cx="2031299" cy="369318"/>
          </a:xfrm>
          <a:prstGeom prst="rect">
            <a:avLst/>
          </a:prstGeom>
        </p:spPr>
        <p:txBody>
          <a:bodyPr wrap="none" lIns="91427" tIns="45713" rIns="91427" bIns="45713">
            <a:spAutoFit/>
          </a:bodyPr>
          <a:lstStyle/>
          <a:p>
            <a:r>
              <a:rPr lang="en-US"/>
              <a:t>cognitive flexibility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F5D5CD26-9664-F144-BF2D-249814991250}"/>
              </a:ext>
            </a:extLst>
          </p:cNvPr>
          <p:cNvSpPr/>
          <p:nvPr/>
        </p:nvSpPr>
        <p:spPr>
          <a:xfrm>
            <a:off x="8930237" y="1719017"/>
            <a:ext cx="2454492" cy="369318"/>
          </a:xfrm>
          <a:prstGeom prst="rect">
            <a:avLst/>
          </a:prstGeom>
        </p:spPr>
        <p:txBody>
          <a:bodyPr wrap="none" lIns="91427" tIns="45713" rIns="91427" bIns="45713">
            <a:spAutoFit/>
          </a:bodyPr>
          <a:lstStyle/>
          <a:p>
            <a:r>
              <a:rPr lang="en-US"/>
              <a:t>kinesthetic awareness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09D0CF7A-EBE5-7241-832E-36835DD271A4}"/>
              </a:ext>
            </a:extLst>
          </p:cNvPr>
          <p:cNvSpPr/>
          <p:nvPr/>
        </p:nvSpPr>
        <p:spPr>
          <a:xfrm>
            <a:off x="8248864" y="5677477"/>
            <a:ext cx="2133891" cy="369318"/>
          </a:xfrm>
          <a:prstGeom prst="rect">
            <a:avLst/>
          </a:prstGeom>
        </p:spPr>
        <p:txBody>
          <a:bodyPr wrap="none" lIns="91427" tIns="45713" rIns="91427" bIns="45713">
            <a:spAutoFit/>
          </a:bodyPr>
          <a:lstStyle/>
          <a:p>
            <a:r>
              <a:rPr lang="en-US"/>
              <a:t>short-term memory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52F1AEF6-B7D9-EF4A-B6DA-A6B4C99B00E8}"/>
              </a:ext>
            </a:extLst>
          </p:cNvPr>
          <p:cNvSpPr/>
          <p:nvPr/>
        </p:nvSpPr>
        <p:spPr>
          <a:xfrm>
            <a:off x="9315810" y="3330435"/>
            <a:ext cx="1710698" cy="369318"/>
          </a:xfrm>
          <a:prstGeom prst="rect">
            <a:avLst/>
          </a:prstGeom>
        </p:spPr>
        <p:txBody>
          <a:bodyPr wrap="none" lIns="91427" tIns="45713" rIns="91427" bIns="45713">
            <a:spAutoFit/>
          </a:bodyPr>
          <a:lstStyle/>
          <a:p>
            <a:r>
              <a:rPr lang="en-US"/>
              <a:t>mental rotation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97AD779F-9456-714F-9D90-FDD5B997B4D2}"/>
              </a:ext>
            </a:extLst>
          </p:cNvPr>
          <p:cNvSpPr/>
          <p:nvPr/>
        </p:nvSpPr>
        <p:spPr>
          <a:xfrm>
            <a:off x="8792639" y="5131018"/>
            <a:ext cx="1838939" cy="369318"/>
          </a:xfrm>
          <a:prstGeom prst="rect">
            <a:avLst/>
          </a:prstGeom>
        </p:spPr>
        <p:txBody>
          <a:bodyPr wrap="none" lIns="91427" tIns="45713" rIns="91427" bIns="45713">
            <a:spAutoFit/>
          </a:bodyPr>
          <a:lstStyle/>
          <a:p>
            <a:r>
              <a:rPr lang="en-US"/>
              <a:t>fine motor skills 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0A5203C0-F626-5148-A53C-8776CBAEEFAA}"/>
              </a:ext>
            </a:extLst>
          </p:cNvPr>
          <p:cNvSpPr/>
          <p:nvPr/>
        </p:nvSpPr>
        <p:spPr>
          <a:xfrm>
            <a:off x="9258493" y="3936747"/>
            <a:ext cx="1877411" cy="369318"/>
          </a:xfrm>
          <a:prstGeom prst="rect">
            <a:avLst/>
          </a:prstGeom>
        </p:spPr>
        <p:txBody>
          <a:bodyPr wrap="none" lIns="91427" tIns="45713" rIns="91427" bIns="45713">
            <a:spAutoFit/>
          </a:bodyPr>
          <a:lstStyle/>
          <a:p>
            <a:r>
              <a:rPr lang="en-US"/>
              <a:t>working memory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3735FC05-F737-094E-9673-16245304445C}"/>
              </a:ext>
            </a:extLst>
          </p:cNvPr>
          <p:cNvSpPr/>
          <p:nvPr/>
        </p:nvSpPr>
        <p:spPr>
          <a:xfrm>
            <a:off x="9099009" y="4459111"/>
            <a:ext cx="2265337" cy="477040"/>
          </a:xfrm>
          <a:prstGeom prst="rect">
            <a:avLst/>
          </a:prstGeom>
        </p:spPr>
        <p:txBody>
          <a:bodyPr wrap="none" lIns="91427" tIns="45713" rIns="91427" bIns="45713">
            <a:spAutoFit/>
          </a:bodyPr>
          <a:lstStyle/>
          <a:p>
            <a:r>
              <a:rPr lang="en-US" sz="2500">
                <a:solidFill>
                  <a:srgbClr val="D01012"/>
                </a:solidFill>
              </a:rPr>
              <a:t>spatial abilities</a:t>
            </a:r>
          </a:p>
        </p:txBody>
      </p:sp>
    </p:spTree>
    <p:extLst>
      <p:ext uri="{BB962C8B-B14F-4D97-AF65-F5344CB8AC3E}">
        <p14:creationId xmlns:p14="http://schemas.microsoft.com/office/powerpoint/2010/main" val="120717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DC8F835-77DE-D449-9EDC-53DF5708DE6A}"/>
              </a:ext>
            </a:extLst>
          </p:cNvPr>
          <p:cNvGrpSpPr/>
          <p:nvPr/>
        </p:nvGrpSpPr>
        <p:grpSpPr>
          <a:xfrm>
            <a:off x="0" y="0"/>
            <a:ext cx="12192000" cy="6575603"/>
            <a:chOff x="0" y="0"/>
            <a:chExt cx="12192000" cy="657560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F2E7C32-F3B2-1C42-A0E3-722E13AE1B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41494" y="0"/>
              <a:ext cx="9650506" cy="657560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F59DA48-A1A8-E14D-A065-368068872C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2192000" cy="59839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148493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en-GB"/>
              <a:t>Running header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r>
              <a:rPr lang="en-GB"/>
              <a:t>Page </a:t>
            </a:r>
            <a:fld id="{45D37B1E-C366-494F-A587-962AD9AABC83}" type="slidenum">
              <a:rPr lang="en-GB" smtClean="0"/>
              <a:pPr/>
              <a:t>76</a:t>
            </a:fld>
            <a:endParaRPr lang="en-GB"/>
          </a:p>
        </p:txBody>
      </p:sp>
      <p:pic>
        <p:nvPicPr>
          <p:cNvPr id="6146" name="Picture 2" descr="[optional image description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315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9851" y="4407261"/>
            <a:ext cx="3600345" cy="20313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571500" indent="-5715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4000" b="1" dirty="0">
                <a:solidFill>
                  <a:srgbClr val="00ABB5"/>
                </a:solidFill>
              </a:rPr>
              <a:t>Curriculum</a:t>
            </a:r>
          </a:p>
          <a:p>
            <a:pPr marL="571500" indent="-5715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4000" b="1" dirty="0">
                <a:solidFill>
                  <a:srgbClr val="00ABB5"/>
                </a:solidFill>
              </a:rPr>
              <a:t>Assessment</a:t>
            </a:r>
          </a:p>
          <a:p>
            <a:pPr marL="571500" indent="-5715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4000" b="1" dirty="0">
                <a:solidFill>
                  <a:srgbClr val="00ABB5"/>
                </a:solidFill>
              </a:rPr>
              <a:t>Pedagogy</a:t>
            </a:r>
          </a:p>
        </p:txBody>
      </p:sp>
    </p:spTree>
    <p:extLst>
      <p:ext uri="{BB962C8B-B14F-4D97-AF65-F5344CB8AC3E}">
        <p14:creationId xmlns:p14="http://schemas.microsoft.com/office/powerpoint/2010/main" val="307507610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1289050" y="2112963"/>
            <a:ext cx="9613900" cy="21972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sz="4400" b="1" dirty="0">
                <a:solidFill>
                  <a:srgbClr val="00ABB5"/>
                </a:solidFill>
              </a:rPr>
              <a:t>What combination of pedagogy is needed to teach a curriculum area and /or wider context for learning?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04085" y="4557713"/>
            <a:ext cx="5732210" cy="38593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sz="2400" dirty="0">
                <a:solidFill>
                  <a:srgbClr val="C00000"/>
                </a:solidFill>
              </a:rPr>
              <a:t>(with, without and supported by technology?)</a:t>
            </a:r>
          </a:p>
        </p:txBody>
      </p:sp>
    </p:spTree>
    <p:extLst>
      <p:ext uri="{BB962C8B-B14F-4D97-AF65-F5344CB8AC3E}">
        <p14:creationId xmlns:p14="http://schemas.microsoft.com/office/powerpoint/2010/main" val="81905930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41C8A0-8D11-0979-4458-D68408D78F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8362" y="229481"/>
            <a:ext cx="6770819" cy="63990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FD04E8-6ACC-C7BF-4CF4-12ACFA863F9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819" y="408940"/>
            <a:ext cx="4224745" cy="59817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455780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9BE2AA-7E20-D446-A6D0-8166127FE7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034" y="36796"/>
            <a:ext cx="9634842" cy="682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893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6438" y="478298"/>
            <a:ext cx="49359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rgbClr val="00ABB5"/>
                </a:solidFill>
              </a:rPr>
              <a:t>Innovation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17987" y="478297"/>
            <a:ext cx="5888739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rgbClr val="00ABB5"/>
                </a:solidFill>
              </a:rPr>
              <a:t>Digital Learning</a:t>
            </a:r>
          </a:p>
          <a:p>
            <a:r>
              <a:rPr lang="en-GB" sz="4800" b="1" dirty="0">
                <a:solidFill>
                  <a:srgbClr val="B3D236"/>
                </a:solidFill>
              </a:rPr>
              <a:t>Collaboration</a:t>
            </a:r>
          </a:p>
          <a:p>
            <a:r>
              <a:rPr lang="en-GB" sz="4800" b="1" dirty="0">
                <a:solidFill>
                  <a:srgbClr val="B3D236"/>
                </a:solidFill>
              </a:rPr>
              <a:t>Community</a:t>
            </a:r>
          </a:p>
          <a:p>
            <a:r>
              <a:rPr lang="en-GB" sz="4800" b="1" dirty="0">
                <a:solidFill>
                  <a:srgbClr val="B3D236"/>
                </a:solidFill>
              </a:rPr>
              <a:t>Partnership</a:t>
            </a:r>
          </a:p>
          <a:p>
            <a:r>
              <a:rPr lang="en-GB" sz="4800" b="1" dirty="0">
                <a:solidFill>
                  <a:srgbClr val="B3D236"/>
                </a:solidFill>
              </a:rPr>
              <a:t>Pace of change</a:t>
            </a:r>
          </a:p>
          <a:p>
            <a:r>
              <a:rPr lang="en-GB" sz="4800" b="1" dirty="0">
                <a:solidFill>
                  <a:srgbClr val="B3D236"/>
                </a:solidFill>
              </a:rPr>
              <a:t>Agility</a:t>
            </a:r>
          </a:p>
          <a:p>
            <a:r>
              <a:rPr lang="en-GB" sz="4800" b="1" dirty="0">
                <a:solidFill>
                  <a:srgbClr val="B3D236"/>
                </a:solidFill>
              </a:rPr>
              <a:t>Joining up services</a:t>
            </a:r>
          </a:p>
          <a:p>
            <a:endParaRPr lang="en-GB" sz="4800" b="1" dirty="0">
              <a:solidFill>
                <a:srgbClr val="00ABB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66660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432501-F42D-24CC-9EEB-571288B28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0590" y="229481"/>
            <a:ext cx="6770819" cy="63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44823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432501-F42D-24CC-9EEB-571288B28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0590" y="229481"/>
            <a:ext cx="6770819" cy="63990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596BC4-4E41-5662-DDA0-8C9562CBF4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305"/>
          <a:stretch/>
        </p:blipFill>
        <p:spPr>
          <a:xfrm>
            <a:off x="7782255" y="229481"/>
            <a:ext cx="2501908" cy="17604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CA4B6B-493E-B757-79EB-23110F24CC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05" r="50000"/>
          <a:stretch/>
        </p:blipFill>
        <p:spPr>
          <a:xfrm>
            <a:off x="5226739" y="3030181"/>
            <a:ext cx="1752762" cy="12333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4E37DF-E078-959B-93CD-9A0D64BD4E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755"/>
          <a:stretch/>
        </p:blipFill>
        <p:spPr>
          <a:xfrm>
            <a:off x="1070187" y="4734014"/>
            <a:ext cx="2501908" cy="17445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4F4DC6-A987-ADDC-CD47-F2B96FF900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0305"/>
          <a:stretch/>
        </p:blipFill>
        <p:spPr>
          <a:xfrm>
            <a:off x="8585008" y="4868050"/>
            <a:ext cx="2501908" cy="176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49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th.bing.com/th/id/OIP.SyF5LPLsfLX_bFob5Gi63gHaE8?pid=ImgDet&amp;rs=1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12192000" cy="685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6201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lh3.googleusercontent.com/EkE03OmhbfcRs51LVeyThMSCcI9gxOz4cftzOfDGJdMO_r5XAMcL8-2wWbK2zdswt21TfPby1H83b1eQCRHUYwrBm7tQNxoHgJgC9aZbvBM_SgMOKINS5_7Kh8dbxI8ceUTaOtKqerLCuGiJNVUFiGAa3bvlznFdJy78-ud3_rB0D6g3koLYW7BoKCL79WCBoO0mjyujDT21rwOIlwlIPEsLkF5OT1enMuU3yExh-1vAbikmfcvANRHePUkGU4tOGss-bBllu2YpHQ8uz9P4zt4_VJ4xH0K3u90YtSFQqjYl1kCjsqwRX6WAkA1Wh2MAVX8-wBM3O5Dz60mMqGv14le_B_W0rqJfk1cIhQ75ZVp9dlR4i8_cU5yEg-Uw59AdgZLv-V7CFp4y7OuExffPmk2b4bRD2K-eyG1s3Wv-nPxheSD7AEjGIf7VbodbMtZSj9dZOW4E8V4EvozHprNKSab_BAz8usVYfRIAp9tZzUm5momT9yx1XJU9OF1kM36fMJI_XvX73H9-9CiQ6zkCMuhYXdNTgsbHDTSON-WfHPZmxbwAwOwvtlwa7J87gUOInCwHh4WP5DQpCCHRUANwVZSJxjAPep7CkLeUQh4au35KJZBzxgWskMMbdzwCRdZ-XYA6LnNx9kk6c-v6XgstJYD_atmtXm-iWO7MEFHMOug5XoapZlWIrgdIst-EbeO6AmUeT3c3YAKuni8bC9e6TsTk=w1560-h878-no?authuser=0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95635" y="-9236"/>
            <a:ext cx="6396365" cy="2848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722090"/>
            <a:ext cx="6133686" cy="41359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795636" cy="32619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0811" y="2444817"/>
            <a:ext cx="7841190" cy="441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94487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705493" cy="68918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4095" y="1918009"/>
            <a:ext cx="5939630" cy="391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16614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B59AAD-3406-126B-3760-39B37E1E7F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C10F0D-4F64-4D59-D240-5768652587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2000250"/>
            <a:ext cx="5143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80500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CCFDB5-9F05-F073-788F-7FD6AB7BF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3B53F3-4C52-83C2-CA71-A17E172C6933}"/>
              </a:ext>
            </a:extLst>
          </p:cNvPr>
          <p:cNvSpPr txBox="1"/>
          <p:nvPr/>
        </p:nvSpPr>
        <p:spPr>
          <a:xfrm>
            <a:off x="0" y="2967335"/>
            <a:ext cx="12208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>
                <a:solidFill>
                  <a:srgbClr val="FF0000"/>
                </a:solidFill>
              </a:rPr>
              <a:t>Explore</a:t>
            </a:r>
            <a:r>
              <a:rPr lang="en-GB" sz="5400" b="1" dirty="0"/>
              <a:t> – </a:t>
            </a:r>
            <a:r>
              <a:rPr lang="en-GB" sz="5400" b="1" dirty="0">
                <a:solidFill>
                  <a:srgbClr val="7030A0"/>
                </a:solidFill>
              </a:rPr>
              <a:t>Define </a:t>
            </a:r>
            <a:r>
              <a:rPr lang="en-GB" sz="5400" b="1" dirty="0"/>
              <a:t>– </a:t>
            </a:r>
            <a:r>
              <a:rPr lang="en-GB" sz="5400" b="1" dirty="0">
                <a:solidFill>
                  <a:schemeClr val="accent6"/>
                </a:solidFill>
              </a:rPr>
              <a:t>Exemplify </a:t>
            </a:r>
            <a:r>
              <a:rPr lang="en-GB" sz="5400" b="1" dirty="0"/>
              <a:t>– </a:t>
            </a:r>
            <a:r>
              <a:rPr lang="en-GB" sz="5400" b="1" dirty="0">
                <a:solidFill>
                  <a:srgbClr val="0070C0"/>
                </a:solidFill>
              </a:rPr>
              <a:t>Empower</a:t>
            </a:r>
            <a:r>
              <a:rPr lang="en-GB" sz="54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1407174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F935E1-1B47-AE74-07B8-B573828D9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2A3702-FD39-322E-8D42-46EAD9B9D17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01" y="164416"/>
            <a:ext cx="4743633" cy="64829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9A77C3-8EF1-BB61-DA66-EE4BFD0CA2A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861" y="3167919"/>
            <a:ext cx="6776531" cy="34794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F50F45-8FFA-1704-F1D1-D7DA78BBCA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074" y="337354"/>
            <a:ext cx="4258916" cy="236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18478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9C5F06-6458-D150-6EED-16E8724289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CB105B-9E99-DB60-8277-C39F4F15E9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499" y="337354"/>
            <a:ext cx="4258916" cy="23660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7BCC4A-3C7B-3904-CC1A-C258402EB2F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650" y="2628264"/>
            <a:ext cx="6124575" cy="40191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E9AC77-8493-B633-1AA0-A6F0E76ABC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775" y="268146"/>
            <a:ext cx="4505238" cy="637923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0978592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AF72F3-CA5F-E54A-3D1C-0644B46342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58D35-6110-E415-BBFF-1C706E45A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282" y="371180"/>
            <a:ext cx="10836972" cy="711200"/>
          </a:xfrm>
        </p:spPr>
        <p:txBody>
          <a:bodyPr/>
          <a:lstStyle/>
          <a:p>
            <a:r>
              <a:rPr lang="en-GB" sz="4000" dirty="0"/>
              <a:t>Key Messages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149321-C010-845A-504E-397D046B87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282" y="1237021"/>
            <a:ext cx="11611536" cy="357702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 err="1">
                <a:solidFill>
                  <a:srgbClr val="00AB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COVID</a:t>
            </a:r>
            <a:r>
              <a:rPr lang="en-GB" b="1" dirty="0">
                <a:solidFill>
                  <a:srgbClr val="00AB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has changed everything – but we need to </a:t>
            </a:r>
            <a:r>
              <a:rPr lang="en-GB" b="1" i="1" dirty="0">
                <a:solidFill>
                  <a:srgbClr val="00AB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progress</a:t>
            </a:r>
            <a:r>
              <a:rPr lang="en-GB" b="1" dirty="0">
                <a:solidFill>
                  <a:srgbClr val="00AB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not </a:t>
            </a:r>
            <a:r>
              <a:rPr lang="en-GB" b="1" i="1" dirty="0">
                <a:solidFill>
                  <a:srgbClr val="00AB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regress</a:t>
            </a:r>
            <a:r>
              <a:rPr lang="en-GB" b="1" dirty="0">
                <a:solidFill>
                  <a:srgbClr val="00AB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‘lost’ generation is actually the ‘golden’ generation – we have a lot of learn from them.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0AB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not short of ‘recommendations’ or ‘considerations’ for change – but we need to look for the common themes and think deeply about the order of implementation.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reform is around the corner – but we must be careful not to reform the wrong things.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0AB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need to use the time before reform to strengthen our understanding of the foundations for reform – language, curriculum design &amp; four capacities.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 a number of key considerations / wicked issues that we could all consider now.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0AB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need a national and local focus on pedagogy </a:t>
            </a:r>
            <a:r>
              <a:rPr lang="en-GB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curriculum </a:t>
            </a:r>
            <a:r>
              <a:rPr lang="en-GB" b="1" dirty="0">
                <a:solidFill>
                  <a:srgbClr val="00AB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3 – 18+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Skill development needs clear definitions and progression frameworks linked to knowledge acquisition and learning experiences.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0AB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Days like today including the discussions and time for reflection will provide very strong foundations to help move forwards				</a:t>
            </a:r>
            <a:endParaRPr lang="en-GB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4572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262626"/>
              </a:solidFill>
              <a:cs typeface="Source Sans Pro"/>
            </a:endParaRPr>
          </a:p>
          <a:p>
            <a:pPr marL="342900" indent="-342900" defTabSz="4572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262626"/>
              </a:solidFill>
              <a:cs typeface="Source Sans Pro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3331AA-902D-D424-D1CF-9E51277A5988}"/>
              </a:ext>
            </a:extLst>
          </p:cNvPr>
          <p:cNvSpPr txBox="1"/>
          <p:nvPr/>
        </p:nvSpPr>
        <p:spPr>
          <a:xfrm>
            <a:off x="6661297" y="6086710"/>
            <a:ext cx="60924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(Explore – Define – Exemplify – Empower)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15951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365100" y="2511661"/>
            <a:ext cx="295465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ABB5"/>
                </a:solidFill>
              </a:rPr>
              <a:t>What was</a:t>
            </a:r>
          </a:p>
          <a:p>
            <a:pPr algn="ctr"/>
            <a:r>
              <a:rPr lang="en-GB" sz="3600" b="1" dirty="0">
                <a:solidFill>
                  <a:srgbClr val="00ABB5"/>
                </a:solidFill>
              </a:rPr>
              <a:t>working well</a:t>
            </a:r>
          </a:p>
          <a:p>
            <a:pPr algn="ctr"/>
            <a:r>
              <a:rPr lang="en-GB" sz="3600" b="1" dirty="0">
                <a:solidFill>
                  <a:srgbClr val="00ABB5"/>
                </a:solidFill>
              </a:rPr>
              <a:t>pre-</a:t>
            </a:r>
            <a:r>
              <a:rPr lang="en-GB" sz="3600" b="1" dirty="0" err="1">
                <a:solidFill>
                  <a:srgbClr val="00ABB5"/>
                </a:solidFill>
              </a:rPr>
              <a:t>COVID</a:t>
            </a:r>
            <a:endParaRPr lang="en-GB" sz="3600" b="1" dirty="0">
              <a:solidFill>
                <a:srgbClr val="00ABB5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231269" y="2564116"/>
            <a:ext cx="305724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ABB5"/>
                </a:solidFill>
              </a:rPr>
              <a:t>What worked</a:t>
            </a:r>
          </a:p>
          <a:p>
            <a:pPr algn="ctr"/>
            <a:r>
              <a:rPr lang="en-GB" sz="3600" b="1" dirty="0">
                <a:solidFill>
                  <a:srgbClr val="00ABB5"/>
                </a:solidFill>
              </a:rPr>
              <a:t>well during</a:t>
            </a:r>
          </a:p>
          <a:p>
            <a:pPr algn="ctr"/>
            <a:r>
              <a:rPr lang="en-GB" sz="3600" b="1" dirty="0" err="1">
                <a:solidFill>
                  <a:srgbClr val="00ABB5"/>
                </a:solidFill>
              </a:rPr>
              <a:t>COVID</a:t>
            </a:r>
            <a:endParaRPr lang="en-GB" sz="3600" b="1" dirty="0">
              <a:solidFill>
                <a:srgbClr val="00ABB5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520631" y="2564116"/>
            <a:ext cx="313419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 b="1" dirty="0">
                <a:solidFill>
                  <a:srgbClr val="B3D236"/>
                </a:solidFill>
              </a:rPr>
              <a:t>New models /</a:t>
            </a:r>
          </a:p>
          <a:p>
            <a:pPr algn="ctr"/>
            <a:r>
              <a:rPr lang="en-GB" sz="3600" b="1" dirty="0">
                <a:solidFill>
                  <a:srgbClr val="B3D236"/>
                </a:solidFill>
              </a:rPr>
              <a:t>ways of</a:t>
            </a:r>
          </a:p>
          <a:p>
            <a:pPr algn="ctr"/>
            <a:r>
              <a:rPr lang="en-GB" sz="3600" b="1" dirty="0">
                <a:solidFill>
                  <a:srgbClr val="B3D236"/>
                </a:solidFill>
              </a:rPr>
              <a:t>working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413874" y="2788659"/>
            <a:ext cx="72327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7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+</a:t>
            </a:r>
            <a:endParaRPr lang="en-GB" sz="7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542936" y="2841114"/>
            <a:ext cx="72327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7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=</a:t>
            </a:r>
            <a:endParaRPr lang="en-GB" sz="7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69960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athrofa.cymru/wp-content/uploads/2021/03/pexels-sharon-mccutcheon-1449934-1-1404x702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894" y="1"/>
            <a:ext cx="121090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6894" y="1229171"/>
            <a:ext cx="2321469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sz="4000" b="1" dirty="0">
                <a:solidFill>
                  <a:srgbClr val="00ABB5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Finally…</a:t>
            </a:r>
            <a:endParaRPr lang="en-GB" sz="4000" dirty="0">
              <a:solidFill>
                <a:srgbClr val="00ABB5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94374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E27BE1-8974-1BCD-C248-BF415C2FDB6D}"/>
              </a:ext>
            </a:extLst>
          </p:cNvPr>
          <p:cNvSpPr/>
          <p:nvPr/>
        </p:nvSpPr>
        <p:spPr>
          <a:xfrm>
            <a:off x="1137920" y="3261360"/>
            <a:ext cx="9936480" cy="167640"/>
          </a:xfrm>
          <a:prstGeom prst="rect">
            <a:avLst/>
          </a:prstGeom>
          <a:solidFill>
            <a:srgbClr val="00AB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EB8ABB1-62B6-BC9B-AACF-947787D06B99}"/>
              </a:ext>
            </a:extLst>
          </p:cNvPr>
          <p:cNvSpPr/>
          <p:nvPr/>
        </p:nvSpPr>
        <p:spPr>
          <a:xfrm rot="16200000">
            <a:off x="3136900" y="3340099"/>
            <a:ext cx="5892800" cy="187961"/>
          </a:xfrm>
          <a:prstGeom prst="rect">
            <a:avLst/>
          </a:prstGeom>
          <a:solidFill>
            <a:srgbClr val="00AB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8867A9-68BB-8134-EA8F-09CB21DB04BA}"/>
              </a:ext>
            </a:extLst>
          </p:cNvPr>
          <p:cNvSpPr txBox="1"/>
          <p:nvPr/>
        </p:nvSpPr>
        <p:spPr>
          <a:xfrm>
            <a:off x="1092200" y="3429000"/>
            <a:ext cx="21160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C00000"/>
                </a:solidFill>
              </a:rPr>
              <a:t>Cannot Control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AE2FB3-335F-3BEC-CA90-AD1FA27034DD}"/>
              </a:ext>
            </a:extLst>
          </p:cNvPr>
          <p:cNvSpPr txBox="1"/>
          <p:nvPr/>
        </p:nvSpPr>
        <p:spPr>
          <a:xfrm>
            <a:off x="9510702" y="3448705"/>
            <a:ext cx="1678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C00000"/>
                </a:solidFill>
              </a:rPr>
              <a:t>Can Control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ABF414-FB1A-D09A-93BC-047E0C087D8D}"/>
              </a:ext>
            </a:extLst>
          </p:cNvPr>
          <p:cNvSpPr txBox="1"/>
          <p:nvPr/>
        </p:nvSpPr>
        <p:spPr>
          <a:xfrm rot="16200000">
            <a:off x="5256715" y="5657729"/>
            <a:ext cx="1003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943C8E"/>
                </a:solidFill>
              </a:rPr>
              <a:t>Ignore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CD64A0-52C4-F5D5-D887-90E5D274D86C}"/>
              </a:ext>
            </a:extLst>
          </p:cNvPr>
          <p:cNvSpPr txBox="1"/>
          <p:nvPr/>
        </p:nvSpPr>
        <p:spPr>
          <a:xfrm rot="16200000">
            <a:off x="5306568" y="620820"/>
            <a:ext cx="903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943C8E"/>
                </a:solidFill>
              </a:rPr>
              <a:t>Focus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7FFECD-6559-6266-1E8B-A0E3A904DF87}"/>
              </a:ext>
            </a:extLst>
          </p:cNvPr>
          <p:cNvSpPr txBox="1"/>
          <p:nvPr/>
        </p:nvSpPr>
        <p:spPr>
          <a:xfrm>
            <a:off x="2611145" y="1303571"/>
            <a:ext cx="159191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b="1" i="1" dirty="0">
                <a:solidFill>
                  <a:srgbClr val="FF0000"/>
                </a:solidFill>
              </a:rPr>
              <a:t>Wasting</a:t>
            </a:r>
          </a:p>
          <a:p>
            <a:pPr algn="ctr"/>
            <a:r>
              <a:rPr lang="en-GB" sz="3200" b="1" i="1" dirty="0">
                <a:solidFill>
                  <a:srgbClr val="FF0000"/>
                </a:solidFill>
              </a:rPr>
              <a:t>Energy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E0FBA7-2001-F00E-B9C1-42244447BB0E}"/>
              </a:ext>
            </a:extLst>
          </p:cNvPr>
          <p:cNvSpPr txBox="1"/>
          <p:nvPr/>
        </p:nvSpPr>
        <p:spPr>
          <a:xfrm>
            <a:off x="2544813" y="4876079"/>
            <a:ext cx="17245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b="1" i="1" dirty="0">
                <a:solidFill>
                  <a:schemeClr val="accent2"/>
                </a:solidFill>
              </a:rPr>
              <a:t>Paranoid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51F488-75FE-47C4-002D-0ADD55FE20D9}"/>
              </a:ext>
            </a:extLst>
          </p:cNvPr>
          <p:cNvSpPr txBox="1"/>
          <p:nvPr/>
        </p:nvSpPr>
        <p:spPr>
          <a:xfrm>
            <a:off x="7487848" y="4629857"/>
            <a:ext cx="256512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b="1" i="1" dirty="0">
                <a:solidFill>
                  <a:srgbClr val="FF0000"/>
                </a:solidFill>
              </a:rPr>
              <a:t>Wasting</a:t>
            </a:r>
          </a:p>
          <a:p>
            <a:pPr algn="ctr"/>
            <a:r>
              <a:rPr lang="en-GB" sz="3200" b="1" i="1" dirty="0">
                <a:solidFill>
                  <a:srgbClr val="FF0000"/>
                </a:solidFill>
              </a:rPr>
              <a:t>Opportunities</a:t>
            </a:r>
          </a:p>
        </p:txBody>
      </p:sp>
    </p:spTree>
    <p:extLst>
      <p:ext uri="{BB962C8B-B14F-4D97-AF65-F5344CB8AC3E}">
        <p14:creationId xmlns:p14="http://schemas.microsoft.com/office/powerpoint/2010/main" val="91110823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437" y="403761"/>
            <a:ext cx="4622554" cy="55160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18768" y="2991560"/>
            <a:ext cx="64620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>
                <a:solidFill>
                  <a:srgbClr val="00ABB5"/>
                </a:solidFill>
              </a:rPr>
              <a:t>Everything is a balance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73161" y="3971588"/>
            <a:ext cx="655326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COVID</a:t>
            </a:r>
            <a:r>
              <a:rPr lang="en-GB" sz="2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people, resources, energy, stress, etc…</a:t>
            </a:r>
          </a:p>
        </p:txBody>
      </p:sp>
    </p:spTree>
    <p:extLst>
      <p:ext uri="{BB962C8B-B14F-4D97-AF65-F5344CB8AC3E}">
        <p14:creationId xmlns:p14="http://schemas.microsoft.com/office/powerpoint/2010/main" val="124123513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437" y="403761"/>
            <a:ext cx="4622554" cy="55160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18768" y="2991560"/>
            <a:ext cx="64620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>
                <a:solidFill>
                  <a:srgbClr val="00ABB5"/>
                </a:solidFill>
              </a:rPr>
              <a:t>Everything is a balance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73161" y="3971588"/>
            <a:ext cx="655326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COVID</a:t>
            </a:r>
            <a:r>
              <a:rPr lang="en-GB" sz="2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people, resources, energy, stress, etc…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62D0EA-DE5F-6CFB-1CDD-3CB18CA6EEE2}"/>
              </a:ext>
            </a:extLst>
          </p:cNvPr>
          <p:cNvSpPr txBox="1"/>
          <p:nvPr/>
        </p:nvSpPr>
        <p:spPr>
          <a:xfrm>
            <a:off x="6860368" y="4817081"/>
            <a:ext cx="51875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C00000"/>
                </a:solidFill>
              </a:rPr>
              <a:t>- but we are also all in it together.</a:t>
            </a:r>
          </a:p>
        </p:txBody>
      </p:sp>
    </p:spTree>
    <p:extLst>
      <p:ext uri="{BB962C8B-B14F-4D97-AF65-F5344CB8AC3E}">
        <p14:creationId xmlns:p14="http://schemas.microsoft.com/office/powerpoint/2010/main" val="89042587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5" descr="160310_Google Kinguissie TS No Tech LoRes_03_2.jpg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8122038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5"/>
          <p:cNvSpPr/>
          <p:nvPr/>
        </p:nvSpPr>
        <p:spPr>
          <a:xfrm>
            <a:off x="6030929" y="810610"/>
            <a:ext cx="6177889" cy="782282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5"/>
          <p:cNvSpPr txBox="1"/>
          <p:nvPr/>
        </p:nvSpPr>
        <p:spPr>
          <a:xfrm>
            <a:off x="5996396" y="810610"/>
            <a:ext cx="6048039" cy="782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A853"/>
              </a:buClr>
              <a:buSzTx/>
              <a:buFontTx/>
              <a:buNone/>
              <a:tabLst/>
              <a:defRPr/>
            </a:pPr>
            <a:r>
              <a:rPr kumimoji="0" lang="en-GB" sz="3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Questions, challenge, etc…</a:t>
            </a:r>
            <a:endParaRPr kumimoji="0" sz="3800" b="1" i="0" u="none" strike="noStrike" kern="1200" cap="none" spc="0" normalizeH="0" baseline="0" noProof="0" dirty="0">
              <a:ln>
                <a:noFill/>
              </a:ln>
              <a:solidFill>
                <a:srgbClr val="00ABB5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04032" y="2249776"/>
            <a:ext cx="53047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ABB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e: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ollie.bray@educationscotland.gov.scot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77010" y="1788110"/>
            <a:ext cx="1826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ABB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x: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@olliebray</a:t>
            </a:r>
          </a:p>
        </p:txBody>
      </p:sp>
    </p:spTree>
    <p:extLst>
      <p:ext uri="{BB962C8B-B14F-4D97-AF65-F5344CB8AC3E}">
        <p14:creationId xmlns:p14="http://schemas.microsoft.com/office/powerpoint/2010/main" val="76362569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672465" y="212392"/>
            <a:ext cx="1084707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rgbClr val="C00000"/>
                </a:solidFill>
              </a:rPr>
              <a:t>What next?</a:t>
            </a:r>
          </a:p>
          <a:p>
            <a:endParaRPr lang="en-GB" sz="3200" b="1" dirty="0">
              <a:solidFill>
                <a:srgbClr val="00ABB5"/>
              </a:solidFill>
            </a:endParaRPr>
          </a:p>
          <a:p>
            <a:r>
              <a:rPr lang="en-GB" sz="3200" b="1" dirty="0">
                <a:solidFill>
                  <a:srgbClr val="00ABB5"/>
                </a:solidFill>
              </a:rPr>
              <a:t>Agree?</a:t>
            </a:r>
          </a:p>
          <a:p>
            <a:endParaRPr lang="en-GB" sz="3200" b="1" dirty="0">
              <a:solidFill>
                <a:srgbClr val="00ABB5"/>
              </a:solidFill>
            </a:endParaRPr>
          </a:p>
          <a:p>
            <a:r>
              <a:rPr lang="en-GB" sz="3200" b="1" dirty="0">
                <a:solidFill>
                  <a:srgbClr val="00ABB5"/>
                </a:solidFill>
              </a:rPr>
              <a:t>Disagree?</a:t>
            </a:r>
          </a:p>
          <a:p>
            <a:endParaRPr lang="en-GB" sz="3200" b="1" dirty="0">
              <a:solidFill>
                <a:srgbClr val="00ABB5"/>
              </a:solidFill>
            </a:endParaRPr>
          </a:p>
          <a:p>
            <a:r>
              <a:rPr lang="en-GB" sz="3200" b="1" dirty="0">
                <a:solidFill>
                  <a:srgbClr val="00ABB5"/>
                </a:solidFill>
              </a:rPr>
              <a:t>What will you do?</a:t>
            </a:r>
          </a:p>
        </p:txBody>
      </p:sp>
    </p:spTree>
    <p:extLst>
      <p:ext uri="{BB962C8B-B14F-4D97-AF65-F5344CB8AC3E}">
        <p14:creationId xmlns:p14="http://schemas.microsoft.com/office/powerpoint/2010/main" val="2676289927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_templat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C8A5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FFFFFF"/>
        </a:dk1>
        <a:lt1>
          <a:srgbClr val="FFFFFF"/>
        </a:lt1>
        <a:dk2>
          <a:srgbClr val="FFFFFF"/>
        </a:dk2>
        <a:lt2>
          <a:srgbClr val="808080"/>
        </a:lt2>
        <a:accent1>
          <a:srgbClr val="009BAA"/>
        </a:accent1>
        <a:accent2>
          <a:srgbClr val="B2D235"/>
        </a:accent2>
        <a:accent3>
          <a:srgbClr val="FFFFFF"/>
        </a:accent3>
        <a:accent4>
          <a:srgbClr val="DADADA"/>
        </a:accent4>
        <a:accent5>
          <a:srgbClr val="AACBD2"/>
        </a:accent5>
        <a:accent6>
          <a:srgbClr val="A1BE2F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The Lego Foundation">
      <a:dk1>
        <a:sysClr val="windowText" lastClr="000000"/>
      </a:dk1>
      <a:lt1>
        <a:sysClr val="window" lastClr="FFFFFF"/>
      </a:lt1>
      <a:dk2>
        <a:srgbClr val="8C0008"/>
      </a:dk2>
      <a:lt2>
        <a:srgbClr val="E9AC00"/>
      </a:lt2>
      <a:accent1>
        <a:srgbClr val="D01012"/>
      </a:accent1>
      <a:accent2>
        <a:srgbClr val="CAE8F2"/>
      </a:accent2>
      <a:accent3>
        <a:srgbClr val="41AACD"/>
      </a:accent3>
      <a:accent4>
        <a:srgbClr val="FFCF00"/>
      </a:accent4>
      <a:accent5>
        <a:srgbClr val="E0E0E0"/>
      </a:accent5>
      <a:accent6>
        <a:srgbClr val="646464"/>
      </a:accent6>
      <a:hlink>
        <a:srgbClr val="0563C1"/>
      </a:hlink>
      <a:folHlink>
        <a:srgbClr val="954F72"/>
      </a:folHlink>
    </a:clrScheme>
    <a:fontScheme name="Arial Lego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CF00"/>
        </a:solidFill>
        <a:ln w="25200" cap="rnd">
          <a:solidFill>
            <a:schemeClr val="bg1"/>
          </a:solidFill>
          <a:round/>
        </a:ln>
      </a:spPr>
      <a:bodyPr rtlCol="0" anchor="ctr"/>
      <a:lstStyle>
        <a:defPPr algn="ctr">
          <a:lnSpc>
            <a:spcPct val="110000"/>
          </a:lnSpc>
          <a:defRPr sz="15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rgbClr val="646464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110000"/>
          </a:lnSpc>
          <a:defRPr sz="1500" dirty="0" err="1" smtClean="0">
            <a:solidFill>
              <a:srgbClr val="646464"/>
            </a:solidFill>
          </a:defRPr>
        </a:defPPr>
      </a:lstStyle>
    </a:txDef>
  </a:objectDefaults>
  <a:extraClrSchemeLst/>
  <a:custClrLst>
    <a:custClr name="LEGO Corporate Red">
      <a:srgbClr val="D01012"/>
    </a:custClr>
    <a:custClr name="LEGO Corporate Turquoise Light">
      <a:srgbClr val="CAE8F2"/>
    </a:custClr>
    <a:custClr name="LEGO Corporate Turquoise">
      <a:srgbClr val="41AACD"/>
    </a:custClr>
    <a:custClr name="LEGO Corporate Yellow">
      <a:srgbClr val="FFCF00"/>
    </a:custClr>
    <a:custClr name="LEGO Corporate Grey Extra Light">
      <a:srgbClr val="E0E0E0"/>
    </a:custClr>
    <a:custClr name="LEGO Corporate Grey Dark">
      <a:srgbClr val="646464"/>
    </a:custClr>
  </a:custClrLst>
  <a:extLst>
    <a:ext uri="{05A4C25C-085E-4340-85A3-A5531E510DB2}">
      <thm15:themeFamily xmlns:thm15="http://schemas.microsoft.com/office/thememl/2012/main" name="20150226_LF core presentation" id="{C6CD1612-6C00-4CD9-B360-8A12ED1D03EC}" vid="{3400439B-94E4-4F7B-B842-F7CC3D254DD9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Powerpoint_templat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C8A5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FFFFFF"/>
        </a:dk1>
        <a:lt1>
          <a:srgbClr val="FFFFFF"/>
        </a:lt1>
        <a:dk2>
          <a:srgbClr val="FFFFFF"/>
        </a:dk2>
        <a:lt2>
          <a:srgbClr val="808080"/>
        </a:lt2>
        <a:accent1>
          <a:srgbClr val="009BAA"/>
        </a:accent1>
        <a:accent2>
          <a:srgbClr val="B2D235"/>
        </a:accent2>
        <a:accent3>
          <a:srgbClr val="FFFFFF"/>
        </a:accent3>
        <a:accent4>
          <a:srgbClr val="DADADA"/>
        </a:accent4>
        <a:accent5>
          <a:srgbClr val="AACBD2"/>
        </a:accent5>
        <a:accent6>
          <a:srgbClr val="A1BE2F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Powerpoint_templat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C8A5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FFFFFF"/>
        </a:dk1>
        <a:lt1>
          <a:srgbClr val="FFFFFF"/>
        </a:lt1>
        <a:dk2>
          <a:srgbClr val="FFFFFF"/>
        </a:dk2>
        <a:lt2>
          <a:srgbClr val="808080"/>
        </a:lt2>
        <a:accent1>
          <a:srgbClr val="009BAA"/>
        </a:accent1>
        <a:accent2>
          <a:srgbClr val="B2D235"/>
        </a:accent2>
        <a:accent3>
          <a:srgbClr val="FFFFFF"/>
        </a:accent3>
        <a:accent4>
          <a:srgbClr val="DADADA"/>
        </a:accent4>
        <a:accent5>
          <a:srgbClr val="AACBD2"/>
        </a:accent5>
        <a:accent6>
          <a:srgbClr val="A1BE2F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metadata xmlns="http://www.objective.com/ecm/document/metadata/53D26341A57B383EE0540010E0463CCA" version="1.0.0">
  <systemFields>
    <field name="Objective-Id">
      <value order="0">A34679646</value>
    </field>
    <field name="Objective-Title">
      <value order="0">Gayles Keynote - SLF 2021 170921</value>
    </field>
    <field name="Objective-Description">
      <value order="0"/>
    </field>
    <field name="Objective-CreationStamp">
      <value order="0">2021-09-16T21:28:11Z</value>
    </field>
    <field name="Objective-IsApproved">
      <value order="0">false</value>
    </field>
    <field name="Objective-IsPublished">
      <value order="0">true</value>
    </field>
    <field name="Objective-DatePublished">
      <value order="0">2021-09-18T13:52:23Z</value>
    </field>
    <field name="Objective-ModificationStamp">
      <value order="0">2021-09-18T13:52:23Z</value>
    </field>
    <field name="Objective-Owner">
      <value order="0">Bray, Ollie O (U448256)</value>
    </field>
    <field name="Objective-Path">
      <value order="0">Objective Global Folder:Classified Object:Classified Object:Bray, Ollie O (U448256):Special Folder - Bray, Ollie O (U448256):Handy - Bray, Ollie O (U448256)</value>
    </field>
    <field name="Objective-Parent">
      <value order="0">Handy - Bray, Ollie O (U448256)</value>
    </field>
    <field name="Objective-State">
      <value order="0">Published</value>
    </field>
    <field name="Objective-VersionId">
      <value order="0">vA50983044</value>
    </field>
    <field name="Objective-Version">
      <value order="0">2.0</value>
    </field>
    <field name="Objective-VersionNumber">
      <value order="0">2</value>
    </field>
    <field name="Objective-VersionComment">
      <value order="0">Adding Scotland Learns Sessions</value>
    </field>
    <field name="Objective-FileNumber">
      <value order="0"/>
    </field>
    <field name="Objective-Classification">
      <value order="0">OFFICIAL</value>
    </field>
    <field name="Objective-Caveats">
      <value order="0"/>
    </field>
  </systemFields>
  <catalogues>
    <catalogue name="Document Type Catalogue" type="type" ori="id:cA35">
      <field name="Objective-Date of Original">
        <value order="0"/>
      </field>
      <field name="Objective-Date Received">
        <value order="0"/>
      </field>
      <field name="Objective-SG Web Publication - Category">
        <value order="0"/>
      </field>
      <field name="Objective-SG Web Publication - Category 2 Classification">
        <value order="0"/>
      </field>
      <field name="Objective-Connect Creator">
        <value order="0"/>
      </field>
      <field name="Objective-Required Redaction">
        <value order="0"/>
      </field>
    </catalogue>
  </catalogues>
</metadata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8BFFA985CE8AB469CCF1E3E8CF44663" ma:contentTypeVersion="16" ma:contentTypeDescription="Create a new document." ma:contentTypeScope="" ma:versionID="62aa5dbe1e7b71955dcdc5ba53561398">
  <xsd:schema xmlns:xsd="http://www.w3.org/2001/XMLSchema" xmlns:xs="http://www.w3.org/2001/XMLSchema" xmlns:p="http://schemas.microsoft.com/office/2006/metadata/properties" xmlns:ns2="24960519-4ff7-484c-903c-7b61bd8e46aa" xmlns:ns3="165a33ae-f23a-4c2d-be3d-4aa117f23929" targetNamespace="http://schemas.microsoft.com/office/2006/metadata/properties" ma:root="true" ma:fieldsID="01158799f49e8d55e81f60b1fbd69089" ns2:_="" ns3:_="">
    <xsd:import namespace="24960519-4ff7-484c-903c-7b61bd8e46aa"/>
    <xsd:import namespace="165a33ae-f23a-4c2d-be3d-4aa117f2392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960519-4ff7-484c-903c-7b61bd8e46a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e8051cc4-3de3-4a0a-bc08-9c8abd0f644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5a33ae-f23a-4c2d-be3d-4aa117f23929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4960519-4ff7-484c-903c-7b61bd8e46a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E75B553-2AE0-4B0C-913C-4B15DEBD22D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745109E-2DDF-40CB-AC2B-FF9B10C90820}">
  <ds:schemaRefs>
    <ds:schemaRef ds:uri="http://www.objective.com/ecm/document/metadata/53D26341A57B383EE0540010E0463CCA"/>
  </ds:schemaRefs>
</ds:datastoreItem>
</file>

<file path=customXml/itemProps3.xml><?xml version="1.0" encoding="utf-8"?>
<ds:datastoreItem xmlns:ds="http://schemas.openxmlformats.org/officeDocument/2006/customXml" ds:itemID="{70765742-79E6-4C2C-A309-68B9C8B4C6A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4960519-4ff7-484c-903c-7b61bd8e46aa"/>
    <ds:schemaRef ds:uri="165a33ae-f23a-4c2d-be3d-4aa117f2392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D7967039-C71A-4B84-9858-0728C216CC08}">
  <ds:schemaRefs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http://purl.org/dc/dcmitype/"/>
    <ds:schemaRef ds:uri="24960519-4ff7-484c-903c-7b61bd8e46a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ES PP Template</Template>
  <TotalTime>9169</TotalTime>
  <Words>1639</Words>
  <Application>Microsoft Office PowerPoint</Application>
  <PresentationFormat>Widescreen</PresentationFormat>
  <Paragraphs>532</Paragraphs>
  <Slides>95</Slides>
  <Notes>23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95</vt:i4>
      </vt:variant>
    </vt:vector>
  </HeadingPairs>
  <TitlesOfParts>
    <vt:vector size="101" baseType="lpstr">
      <vt:lpstr>Powerpoint_template</vt:lpstr>
      <vt:lpstr>Office Theme</vt:lpstr>
      <vt:lpstr>2_Office Theme</vt:lpstr>
      <vt:lpstr>1_Powerpoint_template</vt:lpstr>
      <vt:lpstr>1_Office Theme</vt:lpstr>
      <vt:lpstr>2_Powerpoint_template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 recent times…</vt:lpstr>
      <vt:lpstr>In recent times…</vt:lpstr>
      <vt:lpstr>In recent times…</vt:lpstr>
      <vt:lpstr>In recent times…</vt:lpstr>
      <vt:lpstr>In recent times…</vt:lpstr>
      <vt:lpstr>In recent times…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Curriculum entitlements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Schools Subjects VS Employability?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Assessment</vt:lpstr>
      <vt:lpstr>What just happened?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Key Messages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Scottish Government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Heed R (Rachel)</dc:creator>
  <cp:lastModifiedBy>Ollie Bray</cp:lastModifiedBy>
  <cp:revision>198</cp:revision>
  <cp:lastPrinted>2014-02-19T15:05:01Z</cp:lastPrinted>
  <dcterms:created xsi:type="dcterms:W3CDTF">2018-10-10T08:56:04Z</dcterms:created>
  <dcterms:modified xsi:type="dcterms:W3CDTF">2024-05-14T10:14:41Z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0x01010079FCDC23D987C44B816AEEDA25B50CC4</vt:lpwstr>
  </property>
  <property fmtid="{D5CDD505-2E9C-101B-9397-08002B2CF9AE}" pid="3" name="_dlc_DocIdItemGuid">
    <vt:lpwstr>c74d0d01-22fa-4460-a599-e806a271597e</vt:lpwstr>
  </property>
  <property fmtid="{D5CDD505-2E9C-101B-9397-08002B2CF9AE}" pid="4" name="Objective-Id">
    <vt:lpwstr>A34679646</vt:lpwstr>
  </property>
  <property fmtid="{D5CDD505-2E9C-101B-9397-08002B2CF9AE}" pid="5" name="Objective-Title">
    <vt:lpwstr>Gayles Keynote - SLF 2021 170921</vt:lpwstr>
  </property>
  <property fmtid="{D5CDD505-2E9C-101B-9397-08002B2CF9AE}" pid="6" name="Objective-Description">
    <vt:lpwstr/>
  </property>
  <property fmtid="{D5CDD505-2E9C-101B-9397-08002B2CF9AE}" pid="7" name="Objective-CreationStamp">
    <vt:filetime>2021-09-16T21:28:11Z</vt:filetime>
  </property>
  <property fmtid="{D5CDD505-2E9C-101B-9397-08002B2CF9AE}" pid="8" name="Objective-IsApproved">
    <vt:bool>false</vt:bool>
  </property>
  <property fmtid="{D5CDD505-2E9C-101B-9397-08002B2CF9AE}" pid="9" name="Objective-IsPublished">
    <vt:bool>true</vt:bool>
  </property>
  <property fmtid="{D5CDD505-2E9C-101B-9397-08002B2CF9AE}" pid="10" name="Objective-DatePublished">
    <vt:filetime>2021-09-18T13:52:23Z</vt:filetime>
  </property>
  <property fmtid="{D5CDD505-2E9C-101B-9397-08002B2CF9AE}" pid="11" name="Objective-ModificationStamp">
    <vt:filetime>2021-09-18T13:52:23Z</vt:filetime>
  </property>
  <property fmtid="{D5CDD505-2E9C-101B-9397-08002B2CF9AE}" pid="12" name="Objective-Owner">
    <vt:lpwstr>Bray, Ollie O (U448256)</vt:lpwstr>
  </property>
  <property fmtid="{D5CDD505-2E9C-101B-9397-08002B2CF9AE}" pid="13" name="Objective-Path">
    <vt:lpwstr>Objective Global Folder:Classified Object:Classified Object:Bray, Ollie O (U448256):Special Folder - Bray, Ollie O (U448256):Handy - Bray, Ollie O (U448256)</vt:lpwstr>
  </property>
  <property fmtid="{D5CDD505-2E9C-101B-9397-08002B2CF9AE}" pid="14" name="Objective-Parent">
    <vt:lpwstr>Handy - Bray, Ollie O (U448256)</vt:lpwstr>
  </property>
  <property fmtid="{D5CDD505-2E9C-101B-9397-08002B2CF9AE}" pid="15" name="Objective-State">
    <vt:lpwstr>Published</vt:lpwstr>
  </property>
  <property fmtid="{D5CDD505-2E9C-101B-9397-08002B2CF9AE}" pid="16" name="Objective-VersionId">
    <vt:lpwstr>vA50983044</vt:lpwstr>
  </property>
  <property fmtid="{D5CDD505-2E9C-101B-9397-08002B2CF9AE}" pid="17" name="Objective-Version">
    <vt:lpwstr>2.0</vt:lpwstr>
  </property>
  <property fmtid="{D5CDD505-2E9C-101B-9397-08002B2CF9AE}" pid="18" name="Objective-VersionNumber">
    <vt:r8>2</vt:r8>
  </property>
  <property fmtid="{D5CDD505-2E9C-101B-9397-08002B2CF9AE}" pid="19" name="Objective-VersionComment">
    <vt:lpwstr>Adding Scotland Learns Sessions</vt:lpwstr>
  </property>
  <property fmtid="{D5CDD505-2E9C-101B-9397-08002B2CF9AE}" pid="20" name="Objective-FileNumber">
    <vt:lpwstr/>
  </property>
  <property fmtid="{D5CDD505-2E9C-101B-9397-08002B2CF9AE}" pid="21" name="Objective-Classification">
    <vt:lpwstr>OFFICIAL</vt:lpwstr>
  </property>
  <property fmtid="{D5CDD505-2E9C-101B-9397-08002B2CF9AE}" pid="22" name="Objective-Caveats">
    <vt:lpwstr/>
  </property>
  <property fmtid="{D5CDD505-2E9C-101B-9397-08002B2CF9AE}" pid="23" name="Objective-Connect Creator">
    <vt:lpwstr/>
  </property>
  <property fmtid="{D5CDD505-2E9C-101B-9397-08002B2CF9AE}" pid="24" name="Objective-Date Received">
    <vt:lpwstr/>
  </property>
  <property fmtid="{D5CDD505-2E9C-101B-9397-08002B2CF9AE}" pid="25" name="Objective-Date of Original">
    <vt:lpwstr/>
  </property>
  <property fmtid="{D5CDD505-2E9C-101B-9397-08002B2CF9AE}" pid="26" name="Objective-SG Web Publication - Category">
    <vt:lpwstr/>
  </property>
  <property fmtid="{D5CDD505-2E9C-101B-9397-08002B2CF9AE}" pid="27" name="Objective-SG Web Publication - Category 2 Classification">
    <vt:lpwstr/>
  </property>
  <property fmtid="{D5CDD505-2E9C-101B-9397-08002B2CF9AE}" pid="28" name="Objective-Comment">
    <vt:lpwstr/>
  </property>
  <property fmtid="{D5CDD505-2E9C-101B-9397-08002B2CF9AE}" pid="29" name="Objective-Date of Original [system]">
    <vt:lpwstr/>
  </property>
  <property fmtid="{D5CDD505-2E9C-101B-9397-08002B2CF9AE}" pid="30" name="Objective-Date Received [system]">
    <vt:lpwstr/>
  </property>
  <property fmtid="{D5CDD505-2E9C-101B-9397-08002B2CF9AE}" pid="31" name="Objective-SG Web Publication - Category [system]">
    <vt:lpwstr/>
  </property>
  <property fmtid="{D5CDD505-2E9C-101B-9397-08002B2CF9AE}" pid="32" name="Objective-SG Web Publication - Category 2 Classification [system]">
    <vt:lpwstr/>
  </property>
  <property fmtid="{D5CDD505-2E9C-101B-9397-08002B2CF9AE}" pid="33" name="Objective-Connect Creator [system]">
    <vt:lpwstr/>
  </property>
  <property fmtid="{D5CDD505-2E9C-101B-9397-08002B2CF9AE}" pid="34" name="Objective-Required Redaction">
    <vt:lpwstr/>
  </property>
  <property fmtid="{D5CDD505-2E9C-101B-9397-08002B2CF9AE}" pid="35" name="MSIP_Label_9df5459b-1e7a-4bab-a1e2-9c68d7be2220_Enabled">
    <vt:lpwstr>true</vt:lpwstr>
  </property>
  <property fmtid="{D5CDD505-2E9C-101B-9397-08002B2CF9AE}" pid="36" name="MSIP_Label_9df5459b-1e7a-4bab-a1e2-9c68d7be2220_SetDate">
    <vt:lpwstr>2024-05-14T10:14:41Z</vt:lpwstr>
  </property>
  <property fmtid="{D5CDD505-2E9C-101B-9397-08002B2CF9AE}" pid="37" name="MSIP_Label_9df5459b-1e7a-4bab-a1e2-9c68d7be2220_Method">
    <vt:lpwstr>Privileged</vt:lpwstr>
  </property>
  <property fmtid="{D5CDD505-2E9C-101B-9397-08002B2CF9AE}" pid="38" name="MSIP_Label_9df5459b-1e7a-4bab-a1e2-9c68d7be2220_Name">
    <vt:lpwstr>9df5459b-1e7a-4bab-a1e2-9c68d7be2220</vt:lpwstr>
  </property>
  <property fmtid="{D5CDD505-2E9C-101B-9397-08002B2CF9AE}" pid="39" name="MSIP_Label_9df5459b-1e7a-4bab-a1e2-9c68d7be2220_SiteId">
    <vt:lpwstr>bd2e1df6-8d5a-4867-a647-487c2a7402de</vt:lpwstr>
  </property>
  <property fmtid="{D5CDD505-2E9C-101B-9397-08002B2CF9AE}" pid="40" name="MSIP_Label_9df5459b-1e7a-4bab-a1e2-9c68d7be2220_ActionId">
    <vt:lpwstr>1bb34f66-af58-4416-a623-6948b180ab00</vt:lpwstr>
  </property>
  <property fmtid="{D5CDD505-2E9C-101B-9397-08002B2CF9AE}" pid="41" name="MSIP_Label_9df5459b-1e7a-4bab-a1e2-9c68d7be2220_ContentBits">
    <vt:lpwstr>3</vt:lpwstr>
  </property>
  <property fmtid="{D5CDD505-2E9C-101B-9397-08002B2CF9AE}" pid="42" name="ClassificationContentMarkingFooterLocations">
    <vt:lpwstr>Powerpoint_template:6\Office Theme:10\2_Office Theme:10\1_Powerpoint_template:6\1_Office Theme:10\2_Powerpoint_template:6</vt:lpwstr>
  </property>
  <property fmtid="{D5CDD505-2E9C-101B-9397-08002B2CF9AE}" pid="43" name="ClassificationContentMarkingFooterText">
    <vt:lpwstr>OFFICIAL</vt:lpwstr>
  </property>
  <property fmtid="{D5CDD505-2E9C-101B-9397-08002B2CF9AE}" pid="44" name="ClassificationContentMarkingHeaderLocations">
    <vt:lpwstr>Powerpoint_template:5\Office Theme:9\2_Office Theme:9\1_Powerpoint_template:5\1_Office Theme:9\2_Powerpoint_template:5</vt:lpwstr>
  </property>
  <property fmtid="{D5CDD505-2E9C-101B-9397-08002B2CF9AE}" pid="45" name="ClassificationContentMarkingHeaderText">
    <vt:lpwstr>OFFICIAL</vt:lpwstr>
  </property>
  <property fmtid="{D5CDD505-2E9C-101B-9397-08002B2CF9AE}" pid="46" name="MediaServiceImageTags">
    <vt:lpwstr/>
  </property>
</Properties>
</file>