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294" y="-1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AADD0A6-3E82-4FE3-BAD6-156A3DC7A20E}" type="datetimeFigureOut">
              <a:rPr lang="en-GB" smtClean="0"/>
              <a:t>07/10/2016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A697EFF-C49A-41AD-B213-6B0C382D06DC}" type="slidenum">
              <a:rPr lang="en-GB" smtClean="0"/>
              <a:t>‹#›</a:t>
            </a:fld>
            <a:endParaRPr lang="en-GB"/>
          </a:p>
        </p:txBody>
      </p:sp>
    </p:spTree>
    <p:extLst>
      <p:ext uri="{BB962C8B-B14F-4D97-AF65-F5344CB8AC3E}">
        <p14:creationId xmlns:p14="http://schemas.microsoft.com/office/powerpoint/2010/main" val="16289649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AADD0A6-3E82-4FE3-BAD6-156A3DC7A20E}" type="datetimeFigureOut">
              <a:rPr lang="en-GB" smtClean="0"/>
              <a:t>07/10/2016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A697EFF-C49A-41AD-B213-6B0C382D06DC}" type="slidenum">
              <a:rPr lang="en-GB" smtClean="0"/>
              <a:t>‹#›</a:t>
            </a:fld>
            <a:endParaRPr lang="en-GB"/>
          </a:p>
        </p:txBody>
      </p:sp>
    </p:spTree>
    <p:extLst>
      <p:ext uri="{BB962C8B-B14F-4D97-AF65-F5344CB8AC3E}">
        <p14:creationId xmlns:p14="http://schemas.microsoft.com/office/powerpoint/2010/main" val="21004759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AADD0A6-3E82-4FE3-BAD6-156A3DC7A20E}" type="datetimeFigureOut">
              <a:rPr lang="en-GB" smtClean="0"/>
              <a:t>07/10/2016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A697EFF-C49A-41AD-B213-6B0C382D06DC}" type="slidenum">
              <a:rPr lang="en-GB" smtClean="0"/>
              <a:t>‹#›</a:t>
            </a:fld>
            <a:endParaRPr lang="en-GB"/>
          </a:p>
        </p:txBody>
      </p:sp>
    </p:spTree>
    <p:extLst>
      <p:ext uri="{BB962C8B-B14F-4D97-AF65-F5344CB8AC3E}">
        <p14:creationId xmlns:p14="http://schemas.microsoft.com/office/powerpoint/2010/main" val="7409235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AADD0A6-3E82-4FE3-BAD6-156A3DC7A20E}" type="datetimeFigureOut">
              <a:rPr lang="en-GB" smtClean="0"/>
              <a:t>07/10/2016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A697EFF-C49A-41AD-B213-6B0C382D06DC}" type="slidenum">
              <a:rPr lang="en-GB" smtClean="0"/>
              <a:t>‹#›</a:t>
            </a:fld>
            <a:endParaRPr lang="en-GB"/>
          </a:p>
        </p:txBody>
      </p:sp>
    </p:spTree>
    <p:extLst>
      <p:ext uri="{BB962C8B-B14F-4D97-AF65-F5344CB8AC3E}">
        <p14:creationId xmlns:p14="http://schemas.microsoft.com/office/powerpoint/2010/main" val="17070118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ADD0A6-3E82-4FE3-BAD6-156A3DC7A20E}" type="datetimeFigureOut">
              <a:rPr lang="en-GB" smtClean="0"/>
              <a:t>07/10/2016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A697EFF-C49A-41AD-B213-6B0C382D06DC}" type="slidenum">
              <a:rPr lang="en-GB" smtClean="0"/>
              <a:t>‹#›</a:t>
            </a:fld>
            <a:endParaRPr lang="en-GB"/>
          </a:p>
        </p:txBody>
      </p:sp>
    </p:spTree>
    <p:extLst>
      <p:ext uri="{BB962C8B-B14F-4D97-AF65-F5344CB8AC3E}">
        <p14:creationId xmlns:p14="http://schemas.microsoft.com/office/powerpoint/2010/main" val="2113290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AADD0A6-3E82-4FE3-BAD6-156A3DC7A20E}" type="datetimeFigureOut">
              <a:rPr lang="en-GB" smtClean="0"/>
              <a:t>07/10/2016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A697EFF-C49A-41AD-B213-6B0C382D06DC}" type="slidenum">
              <a:rPr lang="en-GB" smtClean="0"/>
              <a:t>‹#›</a:t>
            </a:fld>
            <a:endParaRPr lang="en-GB"/>
          </a:p>
        </p:txBody>
      </p:sp>
    </p:spTree>
    <p:extLst>
      <p:ext uri="{BB962C8B-B14F-4D97-AF65-F5344CB8AC3E}">
        <p14:creationId xmlns:p14="http://schemas.microsoft.com/office/powerpoint/2010/main" val="36988405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AADD0A6-3E82-4FE3-BAD6-156A3DC7A20E}" type="datetimeFigureOut">
              <a:rPr lang="en-GB" smtClean="0"/>
              <a:t>07/10/2016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A697EFF-C49A-41AD-B213-6B0C382D06DC}" type="slidenum">
              <a:rPr lang="en-GB" smtClean="0"/>
              <a:t>‹#›</a:t>
            </a:fld>
            <a:endParaRPr lang="en-GB"/>
          </a:p>
        </p:txBody>
      </p:sp>
    </p:spTree>
    <p:extLst>
      <p:ext uri="{BB962C8B-B14F-4D97-AF65-F5344CB8AC3E}">
        <p14:creationId xmlns:p14="http://schemas.microsoft.com/office/powerpoint/2010/main" val="19722545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AADD0A6-3E82-4FE3-BAD6-156A3DC7A20E}" type="datetimeFigureOut">
              <a:rPr lang="en-GB" smtClean="0"/>
              <a:t>07/10/2016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A697EFF-C49A-41AD-B213-6B0C382D06DC}" type="slidenum">
              <a:rPr lang="en-GB" smtClean="0"/>
              <a:t>‹#›</a:t>
            </a:fld>
            <a:endParaRPr lang="en-GB"/>
          </a:p>
        </p:txBody>
      </p:sp>
    </p:spTree>
    <p:extLst>
      <p:ext uri="{BB962C8B-B14F-4D97-AF65-F5344CB8AC3E}">
        <p14:creationId xmlns:p14="http://schemas.microsoft.com/office/powerpoint/2010/main" val="23265464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ADD0A6-3E82-4FE3-BAD6-156A3DC7A20E}" type="datetimeFigureOut">
              <a:rPr lang="en-GB" smtClean="0"/>
              <a:t>07/10/2016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A697EFF-C49A-41AD-B213-6B0C382D06DC}" type="slidenum">
              <a:rPr lang="en-GB" smtClean="0"/>
              <a:t>‹#›</a:t>
            </a:fld>
            <a:endParaRPr lang="en-GB"/>
          </a:p>
        </p:txBody>
      </p:sp>
    </p:spTree>
    <p:extLst>
      <p:ext uri="{BB962C8B-B14F-4D97-AF65-F5344CB8AC3E}">
        <p14:creationId xmlns:p14="http://schemas.microsoft.com/office/powerpoint/2010/main" val="13570441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ADD0A6-3E82-4FE3-BAD6-156A3DC7A20E}" type="datetimeFigureOut">
              <a:rPr lang="en-GB" smtClean="0"/>
              <a:t>07/10/2016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A697EFF-C49A-41AD-B213-6B0C382D06DC}" type="slidenum">
              <a:rPr lang="en-GB" smtClean="0"/>
              <a:t>‹#›</a:t>
            </a:fld>
            <a:endParaRPr lang="en-GB"/>
          </a:p>
        </p:txBody>
      </p:sp>
    </p:spTree>
    <p:extLst>
      <p:ext uri="{BB962C8B-B14F-4D97-AF65-F5344CB8AC3E}">
        <p14:creationId xmlns:p14="http://schemas.microsoft.com/office/powerpoint/2010/main" val="1175947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ADD0A6-3E82-4FE3-BAD6-156A3DC7A20E}" type="datetimeFigureOut">
              <a:rPr lang="en-GB" smtClean="0"/>
              <a:t>07/10/2016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A697EFF-C49A-41AD-B213-6B0C382D06DC}" type="slidenum">
              <a:rPr lang="en-GB" smtClean="0"/>
              <a:t>‹#›</a:t>
            </a:fld>
            <a:endParaRPr lang="en-GB"/>
          </a:p>
        </p:txBody>
      </p:sp>
    </p:spTree>
    <p:extLst>
      <p:ext uri="{BB962C8B-B14F-4D97-AF65-F5344CB8AC3E}">
        <p14:creationId xmlns:p14="http://schemas.microsoft.com/office/powerpoint/2010/main" val="26014034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ADD0A6-3E82-4FE3-BAD6-156A3DC7A20E}" type="datetimeFigureOut">
              <a:rPr lang="en-GB" smtClean="0"/>
              <a:t>07/10/2016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697EFF-C49A-41AD-B213-6B0C382D06DC}" type="slidenum">
              <a:rPr lang="en-GB" smtClean="0"/>
              <a:t>‹#›</a:t>
            </a:fld>
            <a:endParaRPr lang="en-GB"/>
          </a:p>
        </p:txBody>
      </p:sp>
    </p:spTree>
    <p:extLst>
      <p:ext uri="{BB962C8B-B14F-4D97-AF65-F5344CB8AC3E}">
        <p14:creationId xmlns:p14="http://schemas.microsoft.com/office/powerpoint/2010/main" val="15571257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google.co.uk/url?sa=i&amp;rct=j&amp;q=&amp;esrc=s&amp;source=images&amp;cd=&amp;cad=rja&amp;uact=8&amp;ved=0ahUKEwiMnIDFwqDPAhVC2BoKHVm4BuYQjRwIBw&amp;url=http://www.metalinjection.net/around-the-interwebs/every-guitar-nerds-dream-poster&amp;psig=AFQjCNGlTjekbHsmu6weCuj-oFAeAS86EQ&amp;ust=1474549343681862"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google.co.uk/url?sa=i&amp;rct=j&amp;q=&amp;esrc=s&amp;source=images&amp;cd=&amp;cad=rja&amp;uact=8&amp;ved=0ahUKEwjtj6SUxqDPAhWD7hoKHcTNDiMQjRwIBw&amp;url=http://performermag.com/new-music-and-video/interviews-and-features/how-rob-chapman-rallied-a-youtube-army-to-change-guitar-design-forever/&amp;bvm=bv.133387755,d.ZGg&amp;psig=AFQjCNEXWH2fopJMCN40OXEUsKRRWD2yNg&amp;ust=1474550286196826" TargetMode="Externa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hyperlink" Target="http://www.google.co.uk/url?sa=i&amp;rct=j&amp;q=&amp;esrc=s&amp;source=images&amp;cd=&amp;cad=rja&amp;uact=8&amp;ved=0ahUKEwiiq-rLxqDPAhUHXhoKHQ0HAU4QjRwIBw&amp;url=http://www.edroman.com/guitars/abstract/brianmay.htm&amp;bvm=bv.133387755,d.ZGg&amp;psig=AFQjCNHXHIQrH3UKxJ93mIUzTdZUtIMSSA&amp;ust=1474550414746146" TargetMode="Externa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hyperlink" Target="http://www.google.co.uk/url?sa=i&amp;rct=j&amp;q=&amp;esrc=s&amp;source=images&amp;cd=&amp;cad=rja&amp;uact=8&amp;ved=0ahUKEwig59il0qLPAhXCXRoKHdF-A6oQjRwIBw&amp;url=http://www.guitarsite.com/best-electric-guitar-under-500/&amp;psig=AFQjCNEdsrraHAnqhtb-YnaFH4D3uLYcoQ&amp;ust=1474622292184307" TargetMode="External"/><Relationship Id="rId7" Type="http://schemas.openxmlformats.org/officeDocument/2006/relationships/hyperlink" Target="https://www.google.co.uk/url?sa=i&amp;rct=j&amp;q=&amp;esrc=s&amp;source=images&amp;cd=&amp;cad=rja&amp;uact=8&amp;ved=0ahUKEwiK1fGD06LPAhXDWRoKHcdSCyYQjRwIBw&amp;url=https://www.amazon.co.uk/Yamaha-Pacifica-Full-Electric-Guitar/dp/B005OP63IY&amp;psig=AFQjCNEuzODbLw1rBvMvAJ0v7ymL1eW2QA&amp;ust=1474622495907022" TargetMode="Externa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hyperlink" Target="https://www.google.co.uk/url?sa=i&amp;rct=j&amp;q=&amp;esrc=s&amp;source=images&amp;cd=&amp;cad=rja&amp;uact=8&amp;ved=0ahUKEwjuvPrS0qLPAhWF1RoKHcQaCpgQjRwIBw&amp;url=https://www.fender.com/squier/series/vintage-modified/&amp;psig=AFQjCNFyyq20GGdQVCSeurpKl9ur1sKl7g&amp;ust=1474622376320061" TargetMode="Externa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hyperlink" Target="http://www.google.co.uk/url?sa=i&amp;rct=j&amp;q=&amp;esrc=s&amp;source=images&amp;cd=&amp;cad=rja&amp;uact=8&amp;ved=0ahUKEwiwkLrukLLPAhUCyRQKHV4rBXUQjRwIBw&amp;url=http://www.gibson.com/&amp;psig=AFQjCNEck7s6mmTnxyCP4W7oPSSiaDXq4w&amp;ust=1475154190463157" TargetMode="External"/><Relationship Id="rId7"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guitar poster">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3837"/>
            <a:ext cx="9252520" cy="688183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740060" y="2564904"/>
            <a:ext cx="7772400" cy="1470025"/>
          </a:xfrm>
        </p:spPr>
        <p:txBody>
          <a:bodyPr/>
          <a:lstStyle/>
          <a:p>
            <a:r>
              <a:rPr lang="en-GB" b="1" i="1" u="sng" dirty="0" smtClean="0">
                <a:solidFill>
                  <a:schemeClr val="tx2">
                    <a:lumMod val="60000"/>
                    <a:lumOff val="40000"/>
                  </a:schemeClr>
                </a:solidFill>
              </a:rPr>
              <a:t>World music</a:t>
            </a:r>
            <a:endParaRPr lang="en-GB" b="1" i="1" u="sng" dirty="0">
              <a:solidFill>
                <a:schemeClr val="tx2">
                  <a:lumMod val="60000"/>
                  <a:lumOff val="40000"/>
                </a:schemeClr>
              </a:solidFill>
            </a:endParaRPr>
          </a:p>
        </p:txBody>
      </p:sp>
      <p:sp>
        <p:nvSpPr>
          <p:cNvPr id="3" name="Subtitle 2"/>
          <p:cNvSpPr>
            <a:spLocks noGrp="1"/>
          </p:cNvSpPr>
          <p:nvPr>
            <p:ph type="subTitle" idx="1"/>
          </p:nvPr>
        </p:nvSpPr>
        <p:spPr/>
        <p:txBody>
          <a:bodyPr>
            <a:normAutofit/>
          </a:bodyPr>
          <a:lstStyle/>
          <a:p>
            <a:r>
              <a:rPr lang="en-GB" sz="4000" b="1" i="1" u="sng" dirty="0" smtClean="0">
                <a:solidFill>
                  <a:schemeClr val="tx2">
                    <a:lumMod val="75000"/>
                  </a:schemeClr>
                </a:solidFill>
              </a:rPr>
              <a:t>Guitars of the world</a:t>
            </a:r>
            <a:endParaRPr lang="en-GB" sz="4000" b="1" i="1" u="sng" dirty="0">
              <a:solidFill>
                <a:schemeClr val="tx2">
                  <a:lumMod val="75000"/>
                </a:schemeClr>
              </a:solidFill>
            </a:endParaRPr>
          </a:p>
        </p:txBody>
      </p:sp>
    </p:spTree>
    <p:extLst>
      <p:ext uri="{BB962C8B-B14F-4D97-AF65-F5344CB8AC3E}">
        <p14:creationId xmlns:p14="http://schemas.microsoft.com/office/powerpoint/2010/main" val="2414009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contents</a:t>
            </a:r>
            <a:endParaRPr lang="en-GB" dirty="0"/>
          </a:p>
        </p:txBody>
      </p:sp>
      <p:sp>
        <p:nvSpPr>
          <p:cNvPr id="3" name="Content Placeholder 2"/>
          <p:cNvSpPr>
            <a:spLocks noGrp="1"/>
          </p:cNvSpPr>
          <p:nvPr>
            <p:ph idx="1"/>
          </p:nvPr>
        </p:nvSpPr>
        <p:spPr/>
        <p:txBody>
          <a:bodyPr/>
          <a:lstStyle/>
          <a:p>
            <a:r>
              <a:rPr lang="en-GB" dirty="0" smtClean="0"/>
              <a:t>Guitars of the </a:t>
            </a:r>
            <a:r>
              <a:rPr lang="en-GB" dirty="0" err="1" smtClean="0"/>
              <a:t>uk</a:t>
            </a:r>
            <a:endParaRPr lang="en-GB" dirty="0" smtClean="0"/>
          </a:p>
          <a:p>
            <a:r>
              <a:rPr lang="en-GB" dirty="0" smtClean="0"/>
              <a:t>China</a:t>
            </a:r>
          </a:p>
          <a:p>
            <a:r>
              <a:rPr lang="en-GB" dirty="0" smtClean="0"/>
              <a:t>USA</a:t>
            </a:r>
            <a:endParaRPr lang="en-GB" dirty="0"/>
          </a:p>
        </p:txBody>
      </p:sp>
    </p:spTree>
    <p:extLst>
      <p:ext uri="{BB962C8B-B14F-4D97-AF65-F5344CB8AC3E}">
        <p14:creationId xmlns:p14="http://schemas.microsoft.com/office/powerpoint/2010/main" val="32461870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British guitars</a:t>
            </a:r>
            <a:endParaRPr lang="en-GB" dirty="0"/>
          </a:p>
        </p:txBody>
      </p:sp>
      <p:sp>
        <p:nvSpPr>
          <p:cNvPr id="3" name="Content Placeholder 2"/>
          <p:cNvSpPr>
            <a:spLocks noGrp="1"/>
          </p:cNvSpPr>
          <p:nvPr>
            <p:ph idx="1"/>
          </p:nvPr>
        </p:nvSpPr>
        <p:spPr/>
        <p:txBody>
          <a:bodyPr/>
          <a:lstStyle/>
          <a:p>
            <a:r>
              <a:rPr lang="en-GB" b="1" dirty="0" smtClean="0"/>
              <a:t>Nowadays Britain has very little guitar company's there are mostly  custom guitar shops the only two brands are brain may owned by the lead guitarist from queen and chapman guitars owned by rob chapman</a:t>
            </a:r>
            <a:endParaRPr lang="en-GB" b="1" dirty="0"/>
          </a:p>
        </p:txBody>
      </p:sp>
      <p:pic>
        <p:nvPicPr>
          <p:cNvPr id="3074" name="Picture 2" descr="Image result for rob chapman">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4293096"/>
            <a:ext cx="3240360" cy="192801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7504" y="6340678"/>
            <a:ext cx="3888432" cy="369332"/>
          </a:xfrm>
          <a:prstGeom prst="rect">
            <a:avLst/>
          </a:prstGeom>
          <a:noFill/>
        </p:spPr>
        <p:txBody>
          <a:bodyPr wrap="square" rtlCol="0">
            <a:spAutoFit/>
          </a:bodyPr>
          <a:lstStyle/>
          <a:p>
            <a:r>
              <a:rPr lang="en-GB" dirty="0" smtClean="0"/>
              <a:t>Rob Chapman from chapman guitars</a:t>
            </a:r>
            <a:endParaRPr lang="en-GB" dirty="0"/>
          </a:p>
        </p:txBody>
      </p:sp>
      <p:pic>
        <p:nvPicPr>
          <p:cNvPr id="3076" name="Picture 4" descr="Image result for brian may guitar">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48064" y="4206301"/>
            <a:ext cx="2962275" cy="210160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973017" y="6488668"/>
            <a:ext cx="3312368" cy="369332"/>
          </a:xfrm>
          <a:prstGeom prst="rect">
            <a:avLst/>
          </a:prstGeom>
          <a:noFill/>
        </p:spPr>
        <p:txBody>
          <a:bodyPr wrap="square" rtlCol="0">
            <a:spAutoFit/>
          </a:bodyPr>
          <a:lstStyle/>
          <a:p>
            <a:r>
              <a:rPr lang="en-GB" dirty="0" smtClean="0"/>
              <a:t>Brian may from </a:t>
            </a:r>
            <a:r>
              <a:rPr lang="en-GB" dirty="0"/>
              <a:t>B</a:t>
            </a:r>
            <a:r>
              <a:rPr lang="en-GB" dirty="0" smtClean="0"/>
              <a:t>rian may guitars</a:t>
            </a:r>
            <a:endParaRPr lang="en-GB" dirty="0"/>
          </a:p>
        </p:txBody>
      </p:sp>
      <p:sp>
        <p:nvSpPr>
          <p:cNvPr id="8" name="AutoShape 10" descr="Image result for british flag"/>
          <p:cNvSpPr>
            <a:spLocks noChangeAspect="1" noChangeArrowheads="1"/>
          </p:cNvSpPr>
          <p:nvPr/>
        </p:nvSpPr>
        <p:spPr bwMode="auto">
          <a:xfrm>
            <a:off x="304800"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AutoShape 12" descr="Image result for british flag"/>
          <p:cNvSpPr>
            <a:spLocks noChangeAspect="1" noChangeArrowheads="1"/>
          </p:cNvSpPr>
          <p:nvPr/>
        </p:nvSpPr>
        <p:spPr bwMode="auto">
          <a:xfrm>
            <a:off x="457200"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7657242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Guitars Of China</a:t>
            </a:r>
            <a:endParaRPr lang="en-GB" b="1" dirty="0"/>
          </a:p>
        </p:txBody>
      </p:sp>
      <p:sp>
        <p:nvSpPr>
          <p:cNvPr id="3" name="Content Placeholder 2"/>
          <p:cNvSpPr>
            <a:spLocks noGrp="1"/>
          </p:cNvSpPr>
          <p:nvPr>
            <p:ph idx="1"/>
          </p:nvPr>
        </p:nvSpPr>
        <p:spPr/>
        <p:txBody>
          <a:bodyPr/>
          <a:lstStyle/>
          <a:p>
            <a:r>
              <a:rPr lang="en-GB" b="1" dirty="0" smtClean="0"/>
              <a:t>There aren't very many “quality”  Chinese  guitars But The main Brands are </a:t>
            </a:r>
          </a:p>
          <a:p>
            <a:r>
              <a:rPr lang="en-GB" b="1" dirty="0" smtClean="0"/>
              <a:t>Yamaha </a:t>
            </a:r>
          </a:p>
          <a:p>
            <a:r>
              <a:rPr lang="en-GB" b="1" dirty="0" smtClean="0"/>
              <a:t>Squire </a:t>
            </a:r>
            <a:r>
              <a:rPr lang="en-GB" sz="1400" b="1" dirty="0" smtClean="0"/>
              <a:t>(By Fender)</a:t>
            </a:r>
          </a:p>
          <a:p>
            <a:r>
              <a:rPr lang="en-GB" b="1" dirty="0" smtClean="0"/>
              <a:t>Epiphone </a:t>
            </a:r>
            <a:r>
              <a:rPr lang="en-GB" sz="1400" b="1" dirty="0" smtClean="0"/>
              <a:t>(partially)</a:t>
            </a:r>
          </a:p>
          <a:p>
            <a:pPr marL="0" indent="0">
              <a:buNone/>
            </a:pPr>
            <a:r>
              <a:rPr lang="en-GB" b="1" dirty="0" smtClean="0"/>
              <a:t>These brands are all lower end but some are like with an Epiphone custom les Paul .</a:t>
            </a:r>
          </a:p>
          <a:p>
            <a:pPr marL="0" indent="0">
              <a:buNone/>
            </a:pPr>
            <a:r>
              <a:rPr lang="en-GB" b="1" dirty="0" smtClean="0"/>
              <a:t>The majority of Chinese guitars are fakes. </a:t>
            </a:r>
            <a:r>
              <a:rPr lang="en-GB" sz="1400" b="1" dirty="0" smtClean="0"/>
              <a:t> </a:t>
            </a:r>
            <a:endParaRPr lang="en-GB" b="1" dirty="0" smtClean="0"/>
          </a:p>
        </p:txBody>
      </p:sp>
      <p:pic>
        <p:nvPicPr>
          <p:cNvPr id="1026" name="Picture 2" descr="Image result for epiphone guitars">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694863">
            <a:off x="3617590" y="3581285"/>
            <a:ext cx="964348" cy="964348"/>
          </a:xfrm>
          <a:prstGeom prst="flowChartConnector">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squier guitars">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03848" y="3250013"/>
            <a:ext cx="1567894" cy="519071"/>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mage result for yamaha pacifica">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514132" y="2595915"/>
            <a:ext cx="1800200" cy="6247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05391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5536" y="44624"/>
            <a:ext cx="8229600" cy="720080"/>
          </a:xfrm>
        </p:spPr>
        <p:txBody>
          <a:bodyPr>
            <a:normAutofit fontScale="90000"/>
          </a:bodyPr>
          <a:lstStyle/>
          <a:p>
            <a:r>
              <a:rPr lang="en-GB" dirty="0" smtClean="0"/>
              <a:t>Guitars Of The USA</a:t>
            </a:r>
            <a:endParaRPr lang="en-GB" dirty="0"/>
          </a:p>
        </p:txBody>
      </p:sp>
      <p:sp>
        <p:nvSpPr>
          <p:cNvPr id="3" name="Content Placeholder 2"/>
          <p:cNvSpPr>
            <a:spLocks noGrp="1"/>
          </p:cNvSpPr>
          <p:nvPr>
            <p:ph idx="1"/>
          </p:nvPr>
        </p:nvSpPr>
        <p:spPr>
          <a:xfrm>
            <a:off x="467544" y="692696"/>
            <a:ext cx="8229600" cy="6048672"/>
          </a:xfrm>
        </p:spPr>
        <p:txBody>
          <a:bodyPr/>
          <a:lstStyle/>
          <a:p>
            <a:r>
              <a:rPr lang="en-GB" dirty="0" smtClean="0">
                <a:solidFill>
                  <a:schemeClr val="accent6"/>
                </a:solidFill>
              </a:rPr>
              <a:t>American Guitar companies are usually the best with brands like Fender Gibson ESP and PRS leading the market</a:t>
            </a:r>
            <a:endParaRPr lang="en-GB" dirty="0">
              <a:solidFill>
                <a:schemeClr val="accent6"/>
              </a:solidFill>
            </a:endParaRPr>
          </a:p>
        </p:txBody>
      </p:sp>
      <p:sp>
        <p:nvSpPr>
          <p:cNvPr id="4" name="AutoShape 4" descr="Image result for gibso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6" descr="Image result for gibson"/>
          <p:cNvSpPr>
            <a:spLocks noChangeAspect="1" noChangeArrowheads="1"/>
          </p:cNvSpPr>
          <p:nvPr/>
        </p:nvSpPr>
        <p:spPr bwMode="auto">
          <a:xfrm>
            <a:off x="1524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8" descr="Image result for gibson">
            <a:hlinkClick r:id="rId3"/>
          </p:cNvPr>
          <p:cNvSpPr>
            <a:spLocks noChangeAspect="1" noChangeArrowheads="1"/>
          </p:cNvSpPr>
          <p:nvPr/>
        </p:nvSpPr>
        <p:spPr bwMode="auto">
          <a:xfrm>
            <a:off x="57150" y="-914400"/>
            <a:ext cx="2962275" cy="1905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33"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7629" y="2132856"/>
            <a:ext cx="1800200" cy="11614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4"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7629" y="3294275"/>
            <a:ext cx="2615451" cy="9178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5"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0195" y="4212098"/>
            <a:ext cx="3270465" cy="12331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6" name="Picture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2095" y="5445225"/>
            <a:ext cx="4046964" cy="1431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5148064" y="2420888"/>
            <a:ext cx="1872208" cy="3970318"/>
          </a:xfrm>
          <a:prstGeom prst="rect">
            <a:avLst/>
          </a:prstGeom>
          <a:noFill/>
        </p:spPr>
        <p:txBody>
          <a:bodyPr wrap="square" rtlCol="0">
            <a:spAutoFit/>
          </a:bodyPr>
          <a:lstStyle/>
          <a:p>
            <a:r>
              <a:rPr lang="en-GB" dirty="0" smtClean="0">
                <a:solidFill>
                  <a:schemeClr val="accent6"/>
                </a:solidFill>
              </a:rPr>
              <a:t>Gibson</a:t>
            </a:r>
          </a:p>
          <a:p>
            <a:endParaRPr lang="en-GB" dirty="0">
              <a:solidFill>
                <a:schemeClr val="accent6"/>
              </a:solidFill>
            </a:endParaRPr>
          </a:p>
          <a:p>
            <a:endParaRPr lang="en-GB" dirty="0" smtClean="0">
              <a:solidFill>
                <a:schemeClr val="accent6"/>
              </a:solidFill>
            </a:endParaRPr>
          </a:p>
          <a:p>
            <a:r>
              <a:rPr lang="en-GB" dirty="0" smtClean="0">
                <a:solidFill>
                  <a:schemeClr val="accent6"/>
                </a:solidFill>
              </a:rPr>
              <a:t>ESP</a:t>
            </a:r>
          </a:p>
          <a:p>
            <a:endParaRPr lang="en-GB" dirty="0">
              <a:solidFill>
                <a:schemeClr val="accent6"/>
              </a:solidFill>
            </a:endParaRPr>
          </a:p>
          <a:p>
            <a:endParaRPr lang="en-GB" dirty="0" smtClean="0">
              <a:solidFill>
                <a:schemeClr val="accent6"/>
              </a:solidFill>
            </a:endParaRPr>
          </a:p>
          <a:p>
            <a:endParaRPr lang="en-GB" dirty="0">
              <a:solidFill>
                <a:schemeClr val="accent6"/>
              </a:solidFill>
            </a:endParaRPr>
          </a:p>
          <a:p>
            <a:endParaRPr lang="en-GB" dirty="0" smtClean="0">
              <a:solidFill>
                <a:schemeClr val="accent6"/>
              </a:solidFill>
            </a:endParaRPr>
          </a:p>
          <a:p>
            <a:r>
              <a:rPr lang="en-GB" dirty="0" smtClean="0">
                <a:solidFill>
                  <a:schemeClr val="accent6"/>
                </a:solidFill>
              </a:rPr>
              <a:t>PRS</a:t>
            </a:r>
          </a:p>
          <a:p>
            <a:endParaRPr lang="en-GB" dirty="0">
              <a:solidFill>
                <a:schemeClr val="accent6"/>
              </a:solidFill>
            </a:endParaRPr>
          </a:p>
          <a:p>
            <a:endParaRPr lang="en-GB" dirty="0" smtClean="0">
              <a:solidFill>
                <a:schemeClr val="accent6"/>
              </a:solidFill>
            </a:endParaRPr>
          </a:p>
          <a:p>
            <a:endParaRPr lang="en-GB" dirty="0">
              <a:solidFill>
                <a:schemeClr val="accent6"/>
              </a:solidFill>
            </a:endParaRPr>
          </a:p>
          <a:p>
            <a:endParaRPr lang="en-GB" dirty="0" smtClean="0">
              <a:solidFill>
                <a:schemeClr val="accent6"/>
              </a:solidFill>
            </a:endParaRPr>
          </a:p>
          <a:p>
            <a:r>
              <a:rPr lang="en-GB" dirty="0" smtClean="0">
                <a:solidFill>
                  <a:schemeClr val="accent6"/>
                </a:solidFill>
              </a:rPr>
              <a:t>Fender</a:t>
            </a:r>
            <a:endParaRPr lang="en-GB" dirty="0">
              <a:solidFill>
                <a:schemeClr val="accent6"/>
              </a:solidFill>
            </a:endParaRPr>
          </a:p>
        </p:txBody>
      </p:sp>
    </p:spTree>
    <p:extLst>
      <p:ext uri="{BB962C8B-B14F-4D97-AF65-F5344CB8AC3E}">
        <p14:creationId xmlns:p14="http://schemas.microsoft.com/office/powerpoint/2010/main" val="6585537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Spanish Guitars</a:t>
            </a:r>
            <a:endParaRPr lang="en-GB" dirty="0"/>
          </a:p>
        </p:txBody>
      </p:sp>
      <p:sp>
        <p:nvSpPr>
          <p:cNvPr id="3" name="Content Placeholder 2"/>
          <p:cNvSpPr>
            <a:spLocks noGrp="1"/>
          </p:cNvSpPr>
          <p:nvPr>
            <p:ph idx="1"/>
          </p:nvPr>
        </p:nvSpPr>
        <p:spPr/>
        <p:txBody>
          <a:bodyPr/>
          <a:lstStyle/>
          <a:p>
            <a:r>
              <a:rPr lang="en-GB" dirty="0" smtClean="0">
                <a:solidFill>
                  <a:schemeClr val="bg1"/>
                </a:solidFill>
              </a:rPr>
              <a:t>Spanish guitars are played in the style of flamenco so the guitars have nylon strings witch are easier to play. There aren't very many particular brands.</a:t>
            </a:r>
          </a:p>
        </p:txBody>
      </p:sp>
    </p:spTree>
    <p:extLst>
      <p:ext uri="{BB962C8B-B14F-4D97-AF65-F5344CB8AC3E}">
        <p14:creationId xmlns:p14="http://schemas.microsoft.com/office/powerpoint/2010/main" val="6513606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FFC000"/>
                </a:solidFill>
              </a:rPr>
              <a:t>Styles of Guitars and playing</a:t>
            </a:r>
            <a:endParaRPr lang="en-GB" dirty="0">
              <a:solidFill>
                <a:srgbClr val="FFC000"/>
              </a:solidFill>
            </a:endParaRPr>
          </a:p>
        </p:txBody>
      </p:sp>
      <p:sp>
        <p:nvSpPr>
          <p:cNvPr id="3" name="Content Placeholder 2"/>
          <p:cNvSpPr>
            <a:spLocks noGrp="1"/>
          </p:cNvSpPr>
          <p:nvPr>
            <p:ph idx="1"/>
          </p:nvPr>
        </p:nvSpPr>
        <p:spPr/>
        <p:txBody>
          <a:bodyPr/>
          <a:lstStyle/>
          <a:p>
            <a:r>
              <a:rPr lang="en-GB" dirty="0" smtClean="0"/>
              <a:t>Guitars all sound different and </a:t>
            </a:r>
            <a:r>
              <a:rPr lang="en-GB" smtClean="0"/>
              <a:t>play different</a:t>
            </a:r>
            <a:endParaRPr lang="en-GB"/>
          </a:p>
        </p:txBody>
      </p:sp>
    </p:spTree>
    <p:extLst>
      <p:ext uri="{BB962C8B-B14F-4D97-AF65-F5344CB8AC3E}">
        <p14:creationId xmlns:p14="http://schemas.microsoft.com/office/powerpoint/2010/main" val="92341800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128</TotalTime>
  <Words>180</Words>
  <Application>Microsoft Office PowerPoint</Application>
  <PresentationFormat>On-screen Show (4:3)</PresentationFormat>
  <Paragraphs>37</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World music</vt:lpstr>
      <vt:lpstr>contents</vt:lpstr>
      <vt:lpstr>British guitars</vt:lpstr>
      <vt:lpstr>Guitars Of China</vt:lpstr>
      <vt:lpstr>Guitars Of The USA</vt:lpstr>
      <vt:lpstr>Spanish Guitars</vt:lpstr>
      <vt:lpstr>Styles of Guitars and playing</vt:lpstr>
    </vt:vector>
  </TitlesOfParts>
  <Company>Altiris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World music</dc:title>
  <dc:creator>Hardie Walker</dc:creator>
  <cp:lastModifiedBy>Ros Henry</cp:lastModifiedBy>
  <cp:revision>18</cp:revision>
  <dcterms:created xsi:type="dcterms:W3CDTF">2016-09-19T08:49:48Z</dcterms:created>
  <dcterms:modified xsi:type="dcterms:W3CDTF">2016-10-07T14:35:04Z</dcterms:modified>
</cp:coreProperties>
</file>