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70379-AD1D-44AB-9096-DE282B71B7CC}" type="datetimeFigureOut">
              <a:rPr lang="en-GB" smtClean="0"/>
              <a:t>10/10/2016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1317C-55CF-4AA5-87C6-76DCA8E2380E}" type="slidenum">
              <a:rPr lang="en-GB" smtClean="0"/>
              <a:t>‹#›</a:t>
            </a:fld>
            <a:endParaRPr lang="en-GB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70379-AD1D-44AB-9096-DE282B71B7CC}" type="datetimeFigureOut">
              <a:rPr lang="en-GB" smtClean="0"/>
              <a:t>10/10/2016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1317C-55CF-4AA5-87C6-76DCA8E2380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70379-AD1D-44AB-9096-DE282B71B7CC}" type="datetimeFigureOut">
              <a:rPr lang="en-GB" smtClean="0"/>
              <a:t>10/10/2016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1317C-55CF-4AA5-87C6-76DCA8E2380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70379-AD1D-44AB-9096-DE282B71B7CC}" type="datetimeFigureOut">
              <a:rPr lang="en-GB" smtClean="0"/>
              <a:t>10/10/2016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1317C-55CF-4AA5-87C6-76DCA8E2380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70379-AD1D-44AB-9096-DE282B71B7CC}" type="datetimeFigureOut">
              <a:rPr lang="en-GB" smtClean="0"/>
              <a:t>10/10/2016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A1A1317C-55CF-4AA5-87C6-76DCA8E2380E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70379-AD1D-44AB-9096-DE282B71B7CC}" type="datetimeFigureOut">
              <a:rPr lang="en-GB" smtClean="0"/>
              <a:t>10/10/2016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1317C-55CF-4AA5-87C6-76DCA8E2380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70379-AD1D-44AB-9096-DE282B71B7CC}" type="datetimeFigureOut">
              <a:rPr lang="en-GB" smtClean="0"/>
              <a:t>10/10/2016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1317C-55CF-4AA5-87C6-76DCA8E2380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70379-AD1D-44AB-9096-DE282B71B7CC}" type="datetimeFigureOut">
              <a:rPr lang="en-GB" smtClean="0"/>
              <a:t>10/10/2016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1317C-55CF-4AA5-87C6-76DCA8E2380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70379-AD1D-44AB-9096-DE282B71B7CC}" type="datetimeFigureOut">
              <a:rPr lang="en-GB" smtClean="0"/>
              <a:t>10/10/2016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1317C-55CF-4AA5-87C6-76DCA8E2380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70379-AD1D-44AB-9096-DE282B71B7CC}" type="datetimeFigureOut">
              <a:rPr lang="en-GB" smtClean="0"/>
              <a:t>10/10/2016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1317C-55CF-4AA5-87C6-76DCA8E2380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70379-AD1D-44AB-9096-DE282B71B7CC}" type="datetimeFigureOut">
              <a:rPr lang="en-GB" smtClean="0"/>
              <a:t>10/10/2016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1317C-55CF-4AA5-87C6-76DCA8E2380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B970379-AD1D-44AB-9096-DE282B71B7CC}" type="datetimeFigureOut">
              <a:rPr lang="en-GB" smtClean="0"/>
              <a:t>10/10/2016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1A1317C-55CF-4AA5-87C6-76DCA8E2380E}" type="slidenum">
              <a:rPr lang="en-GB" smtClean="0"/>
              <a:t>‹#›</a:t>
            </a:fld>
            <a:endParaRPr lang="en-GB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548680"/>
            <a:ext cx="7772400" cy="1470025"/>
          </a:xfrm>
        </p:spPr>
        <p:txBody>
          <a:bodyPr/>
          <a:lstStyle/>
          <a:p>
            <a:r>
              <a:rPr lang="en-GB" dirty="0" smtClean="0"/>
              <a:t>Spanish music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1988840"/>
            <a:ext cx="3155513" cy="47220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2128837"/>
            <a:ext cx="2942692" cy="436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158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History of Spanish music 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88" y="1484784"/>
            <a:ext cx="2232248" cy="167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987824" y="1700808"/>
            <a:ext cx="525658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The music</a:t>
            </a:r>
            <a:r>
              <a:rPr lang="en-GB" sz="2800" dirty="0" smtClean="0"/>
              <a:t> </a:t>
            </a:r>
            <a:r>
              <a:rPr lang="en-GB" sz="2800" dirty="0"/>
              <a:t>of </a:t>
            </a:r>
            <a:r>
              <a:rPr lang="en-GB" sz="2800" b="1" dirty="0"/>
              <a:t>Spain</a:t>
            </a:r>
            <a:r>
              <a:rPr lang="en-GB" sz="2800" dirty="0"/>
              <a:t> has a long </a:t>
            </a:r>
            <a:r>
              <a:rPr lang="en-GB" sz="2800" b="1" dirty="0"/>
              <a:t>history</a:t>
            </a:r>
            <a:r>
              <a:rPr lang="en-GB" sz="2800" dirty="0"/>
              <a:t> and has played an important role in the development of Western </a:t>
            </a:r>
            <a:r>
              <a:rPr lang="en-GB" sz="2800" b="1" dirty="0"/>
              <a:t>music</a:t>
            </a:r>
            <a:r>
              <a:rPr lang="en-GB" sz="2800" dirty="0"/>
              <a:t> and has greatly influenced Latin American </a:t>
            </a:r>
            <a:r>
              <a:rPr lang="en-GB" sz="2800" b="1" dirty="0"/>
              <a:t>music</a:t>
            </a:r>
            <a:r>
              <a:rPr lang="en-GB" sz="2800" dirty="0"/>
              <a:t>. </a:t>
            </a:r>
            <a:r>
              <a:rPr lang="en-GB" sz="2800" b="1" dirty="0"/>
              <a:t>Spanish music</a:t>
            </a:r>
            <a:r>
              <a:rPr lang="en-GB" sz="2800" dirty="0"/>
              <a:t> is often associated with traditional styles such as flamenco and classical </a:t>
            </a:r>
            <a:r>
              <a:rPr lang="en-GB" sz="2800" dirty="0" smtClean="0"/>
              <a:t>guitar.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4049025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365104"/>
            <a:ext cx="2940921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05" y="2187743"/>
            <a:ext cx="2880320" cy="1916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38" y="126742"/>
            <a:ext cx="2868387" cy="1901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546" y="4221088"/>
            <a:ext cx="5283299" cy="2264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3500" y="116583"/>
            <a:ext cx="3475345" cy="2304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4825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Spanish instruments 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99592" y="1412776"/>
            <a:ext cx="4402832" cy="4968592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Castanets 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Maracas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Spanish guitar 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 </a:t>
            </a:r>
          </a:p>
          <a:p>
            <a:endParaRPr lang="en-GB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408582"/>
            <a:ext cx="2679229" cy="2337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196752"/>
            <a:ext cx="2564579" cy="2564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9771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Flamenco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bg1"/>
                </a:solidFill>
              </a:rPr>
              <a:t>Flamenco dancing is really popular is Spain. They use castanets to dance with </a:t>
            </a:r>
            <a:r>
              <a:rPr lang="en-GB" b="1" smtClean="0">
                <a:solidFill>
                  <a:schemeClr val="bg1"/>
                </a:solidFill>
              </a:rPr>
              <a:t>the rhythm. </a:t>
            </a:r>
            <a:endParaRPr lang="en-GB" b="1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293096"/>
            <a:ext cx="2085975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3254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144</TotalTime>
  <Words>74</Words>
  <Application>Microsoft Office PowerPoint</Application>
  <PresentationFormat>On-screen Show (4:3)</PresentationFormat>
  <Paragraphs>10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Apex</vt:lpstr>
      <vt:lpstr>Spanish music </vt:lpstr>
      <vt:lpstr>History of Spanish music </vt:lpstr>
      <vt:lpstr>PowerPoint Presentation</vt:lpstr>
      <vt:lpstr>Spanish instruments </vt:lpstr>
      <vt:lpstr>Flamenco </vt:lpstr>
    </vt:vector>
  </TitlesOfParts>
  <Company>Altiris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World music</dc:title>
  <dc:creator>Keira Firth</dc:creator>
  <cp:lastModifiedBy>Ros Henry</cp:lastModifiedBy>
  <cp:revision>14</cp:revision>
  <dcterms:created xsi:type="dcterms:W3CDTF">2016-09-19T08:29:21Z</dcterms:created>
  <dcterms:modified xsi:type="dcterms:W3CDTF">2016-10-10T10:54:54Z</dcterms:modified>
</cp:coreProperties>
</file>