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6FA00F-B658-4460-8D20-1FB203BFEECB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DBA3DC-3CD9-4188-B862-583C5FEF3E7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Spanish music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Rachel McCreath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Spanish singers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Spain has a lot of famous singers some of them are:</a:t>
            </a:r>
          </a:p>
          <a:p>
            <a:r>
              <a:rPr lang="en-GB" sz="2400" dirty="0" smtClean="0"/>
              <a:t>Shakira</a:t>
            </a:r>
          </a:p>
          <a:p>
            <a:r>
              <a:rPr lang="en-GB" sz="2400" dirty="0" smtClean="0"/>
              <a:t>Ricky Martin</a:t>
            </a:r>
          </a:p>
          <a:p>
            <a:r>
              <a:rPr lang="en-GB" sz="2400" dirty="0" smtClean="0"/>
              <a:t>Thalía</a:t>
            </a:r>
          </a:p>
          <a:p>
            <a:r>
              <a:rPr lang="en-GB" sz="2400" dirty="0"/>
              <a:t>Marc </a:t>
            </a:r>
            <a:r>
              <a:rPr lang="en-GB" sz="2400" dirty="0" smtClean="0"/>
              <a:t>Anthony</a:t>
            </a:r>
          </a:p>
          <a:p>
            <a:r>
              <a:rPr lang="en-GB" sz="2400" dirty="0" smtClean="0"/>
              <a:t>Gloria Estefan</a:t>
            </a:r>
          </a:p>
          <a:p>
            <a:r>
              <a:rPr lang="en-GB" sz="2400" dirty="0"/>
              <a:t>Enrique Iglesias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r="18398"/>
          <a:stretch/>
        </p:blipFill>
        <p:spPr bwMode="auto">
          <a:xfrm>
            <a:off x="8051602" y="1"/>
            <a:ext cx="1071418" cy="12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r="26885"/>
          <a:stretch/>
        </p:blipFill>
        <p:spPr bwMode="auto">
          <a:xfrm>
            <a:off x="7964165" y="1264891"/>
            <a:ext cx="1180946" cy="1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7"/>
          <a:stretch/>
        </p:blipFill>
        <p:spPr bwMode="auto">
          <a:xfrm>
            <a:off x="7964164" y="2375058"/>
            <a:ext cx="1179835" cy="10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34" y="3399760"/>
            <a:ext cx="1179835" cy="11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1046"/>
          <a:stretch/>
        </p:blipFill>
        <p:spPr bwMode="auto">
          <a:xfrm>
            <a:off x="7962034" y="4579595"/>
            <a:ext cx="1181965" cy="11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50" y="5741260"/>
            <a:ext cx="1116740" cy="111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Traditional Spanish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 few traditional Spanish instruments. These are a few.</a:t>
            </a:r>
          </a:p>
          <a:p>
            <a:r>
              <a:rPr lang="en-GB" sz="2400" dirty="0" smtClean="0"/>
              <a:t>Accordion</a:t>
            </a:r>
          </a:p>
          <a:p>
            <a:r>
              <a:rPr lang="en-GB" sz="2400" dirty="0" smtClean="0"/>
              <a:t>Guitar</a:t>
            </a:r>
          </a:p>
          <a:p>
            <a:r>
              <a:rPr lang="en-GB" sz="2400" dirty="0" smtClean="0"/>
              <a:t>Galician Gaita</a:t>
            </a:r>
          </a:p>
          <a:p>
            <a:r>
              <a:rPr lang="en-GB" sz="2400" dirty="0" smtClean="0"/>
              <a:t>Castanets</a:t>
            </a:r>
          </a:p>
          <a:p>
            <a:r>
              <a:rPr lang="en-GB" sz="2400" dirty="0" smtClean="0"/>
              <a:t>Flabiol i Tambori</a:t>
            </a:r>
          </a:p>
          <a:p>
            <a:r>
              <a:rPr lang="en-GB" sz="2400" dirty="0" smtClean="0"/>
              <a:t>Gralla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11" y="4192"/>
            <a:ext cx="1618888" cy="116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34" y="1172462"/>
            <a:ext cx="1626165" cy="122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11" y="2399840"/>
            <a:ext cx="1540715" cy="13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05" y="3773990"/>
            <a:ext cx="1631794" cy="122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0" y="4997835"/>
            <a:ext cx="2062176" cy="4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74" y="5489848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ysClr val="windowText" lastClr="000000"/>
      </a:dk1>
      <a:lt1>
        <a:srgbClr val="FFFF00"/>
      </a:lt1>
      <a:dk2>
        <a:srgbClr val="C00000"/>
      </a:dk2>
      <a:lt2>
        <a:srgbClr val="FFFF00"/>
      </a:lt2>
      <a:accent1>
        <a:srgbClr val="92D050"/>
      </a:accent1>
      <a:accent2>
        <a:srgbClr val="00B050"/>
      </a:accent2>
      <a:accent3>
        <a:srgbClr val="0070C0"/>
      </a:accent3>
      <a:accent4>
        <a:srgbClr val="FFC000"/>
      </a:accent4>
      <a:accent5>
        <a:srgbClr val="FF0000"/>
      </a:accent5>
      <a:accent6>
        <a:srgbClr val="7030A0"/>
      </a:accent6>
      <a:hlink>
        <a:srgbClr val="002060"/>
      </a:hlink>
      <a:folHlink>
        <a:srgbClr val="0070C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54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Opulent</vt:lpstr>
      <vt:lpstr>Spanish music</vt:lpstr>
      <vt:lpstr>Spanish singers</vt:lpstr>
      <vt:lpstr>Traditional Spanish instruments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U.S.A. music</dc:title>
  <dc:creator>Rachel McCreath</dc:creator>
  <cp:lastModifiedBy>Ros Henry</cp:lastModifiedBy>
  <cp:revision>16</cp:revision>
  <dcterms:created xsi:type="dcterms:W3CDTF">2016-09-21T12:54:47Z</dcterms:created>
  <dcterms:modified xsi:type="dcterms:W3CDTF">2016-10-07T14:39:20Z</dcterms:modified>
</cp:coreProperties>
</file>