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F695-150F-4847-AB6B-AF17FA6B6E3E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BF7A-6CF5-4590-8952-583AD67AC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21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F695-150F-4847-AB6B-AF17FA6B6E3E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BF7A-6CF5-4590-8952-583AD67AC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67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F695-150F-4847-AB6B-AF17FA6B6E3E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BF7A-6CF5-4590-8952-583AD67AC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9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F695-150F-4847-AB6B-AF17FA6B6E3E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BF7A-6CF5-4590-8952-583AD67AC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5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F695-150F-4847-AB6B-AF17FA6B6E3E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BF7A-6CF5-4590-8952-583AD67AC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97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F695-150F-4847-AB6B-AF17FA6B6E3E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BF7A-6CF5-4590-8952-583AD67AC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8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F695-150F-4847-AB6B-AF17FA6B6E3E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BF7A-6CF5-4590-8952-583AD67AC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F695-150F-4847-AB6B-AF17FA6B6E3E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BF7A-6CF5-4590-8952-583AD67AC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41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F695-150F-4847-AB6B-AF17FA6B6E3E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BF7A-6CF5-4590-8952-583AD67AC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2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F695-150F-4847-AB6B-AF17FA6B6E3E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BF7A-6CF5-4590-8952-583AD67AC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91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F695-150F-4847-AB6B-AF17FA6B6E3E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BF7A-6CF5-4590-8952-583AD67AC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3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F695-150F-4847-AB6B-AF17FA6B6E3E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BF7A-6CF5-4590-8952-583AD67AC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2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4921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Reggae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6624736" cy="2232248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By g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2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CKGROUND COLO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n-GB" dirty="0" smtClean="0"/>
              <a:t>instruments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24073"/>
            <a:ext cx="7416824" cy="396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ACKGROUND COLO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Reggae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Reggae is a music genre that originated in Jamaica in the late 1960s. Most music </a:t>
            </a:r>
            <a:r>
              <a:rPr lang="en-GB" dirty="0"/>
              <a:t>from </a:t>
            </a:r>
            <a:r>
              <a:rPr lang="en-GB" dirty="0" smtClean="0"/>
              <a:t>Jamaica is the Reggae style. The </a:t>
            </a:r>
            <a:r>
              <a:rPr lang="en-GB" dirty="0"/>
              <a:t>music has regular chops on the back beat (off-beat). These are called “skank”, and are played by a rhythm guitarist. The bass drum hits on the second and fourth beat of each measure (each bar). These are called the “drop”. Reggae bands also use a bass, a keyboard or organ, and </a:t>
            </a:r>
            <a:r>
              <a:rPr lang="en-GB" dirty="0" smtClean="0"/>
              <a:t>horns comes from the reggae style.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8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ACKGROUND COLO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Famous Reggae bands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dirty="0"/>
              <a:t>Reggae is a distinctive bouncing music that has a catchy beat with an emphasis on bass and percussion. It was formed out of </a:t>
            </a:r>
            <a:r>
              <a:rPr lang="en-GB" sz="2400" dirty="0" err="1"/>
              <a:t>ska</a:t>
            </a:r>
            <a:r>
              <a:rPr lang="en-GB" sz="2400" dirty="0"/>
              <a:t>, rocksteady and </a:t>
            </a:r>
            <a:r>
              <a:rPr lang="en-GB" sz="2400" dirty="0" err="1"/>
              <a:t>mento</a:t>
            </a:r>
            <a:r>
              <a:rPr lang="en-GB" sz="2400" dirty="0"/>
              <a:t>. Reggae has given rise to several sub-genres leaving an inedible mark on famous music. It is </a:t>
            </a:r>
            <a:r>
              <a:rPr lang="en-GB" sz="2400" dirty="0" smtClean="0"/>
              <a:t>even credited </a:t>
            </a:r>
            <a:r>
              <a:rPr lang="en-GB" sz="2400" dirty="0"/>
              <a:t>for being the influence behind hip hop</a:t>
            </a:r>
            <a:r>
              <a:rPr lang="en-GB" sz="2400" dirty="0" smtClean="0"/>
              <a:t>.     </a:t>
            </a:r>
          </a:p>
          <a:p>
            <a:r>
              <a:rPr lang="en-GB" sz="2400" dirty="0" smtClean="0"/>
              <a:t>Bob Marley</a:t>
            </a:r>
          </a:p>
          <a:p>
            <a:r>
              <a:rPr lang="en-GB" sz="2400" dirty="0" smtClean="0"/>
              <a:t>Peter Tosh</a:t>
            </a:r>
          </a:p>
          <a:p>
            <a:r>
              <a:rPr lang="en-GB" sz="2400" dirty="0" smtClean="0"/>
              <a:t>Gregory </a:t>
            </a:r>
            <a:r>
              <a:rPr lang="en-GB" sz="2400" dirty="0" err="1" smtClean="0"/>
              <a:t>isaacs</a:t>
            </a:r>
            <a:endParaRPr lang="en-GB" sz="2400" dirty="0" smtClean="0"/>
          </a:p>
          <a:p>
            <a:r>
              <a:rPr lang="en-GB" sz="2400" dirty="0" smtClean="0"/>
              <a:t>Jimmy cliff</a:t>
            </a:r>
          </a:p>
          <a:p>
            <a:r>
              <a:rPr lang="en-GB" sz="2400" dirty="0" smtClean="0"/>
              <a:t>Burning spear</a:t>
            </a:r>
          </a:p>
          <a:p>
            <a:r>
              <a:rPr lang="en-GB" sz="2400" dirty="0" smtClean="0"/>
              <a:t>Toots</a:t>
            </a:r>
          </a:p>
          <a:p>
            <a:r>
              <a:rPr lang="en-GB" sz="2400" dirty="0" smtClean="0"/>
              <a:t>Bunny </a:t>
            </a:r>
            <a:r>
              <a:rPr lang="en-GB" sz="2400" dirty="0" err="1" smtClean="0"/>
              <a:t>waile</a:t>
            </a:r>
            <a:endParaRPr lang="en-GB" sz="2400" dirty="0" smtClean="0"/>
          </a:p>
          <a:p>
            <a:r>
              <a:rPr lang="en-GB" sz="2400" dirty="0" smtClean="0"/>
              <a:t>Black </a:t>
            </a:r>
            <a:r>
              <a:rPr lang="en-GB" sz="2400" dirty="0" err="1" smtClean="0"/>
              <a:t>uhuru</a:t>
            </a:r>
            <a:endParaRPr lang="en-GB" sz="2400" dirty="0" smtClean="0"/>
          </a:p>
          <a:p>
            <a:r>
              <a:rPr lang="en-GB" sz="2400" dirty="0" smtClean="0"/>
              <a:t>Culture</a:t>
            </a:r>
          </a:p>
          <a:p>
            <a:r>
              <a:rPr lang="en-GB" sz="2400" dirty="0" smtClean="0"/>
              <a:t>Tanya </a:t>
            </a:r>
            <a:r>
              <a:rPr lang="en-GB" sz="2400" dirty="0" err="1" smtClean="0"/>
              <a:t>stephens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6856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177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Reggae</vt:lpstr>
      <vt:lpstr>instruments</vt:lpstr>
      <vt:lpstr>Reggae</vt:lpstr>
      <vt:lpstr>Famous Reggae bands</vt:lpstr>
    </vt:vector>
  </TitlesOfParts>
  <Company>Altiris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Reggae</dc:title>
  <dc:creator>Georgiana Grimwood</dc:creator>
  <cp:lastModifiedBy>Georgiana Grimwood</cp:lastModifiedBy>
  <cp:revision>10</cp:revision>
  <dcterms:created xsi:type="dcterms:W3CDTF">2016-09-19T08:27:29Z</dcterms:created>
  <dcterms:modified xsi:type="dcterms:W3CDTF">2016-10-03T08:24:52Z</dcterms:modified>
</cp:coreProperties>
</file>