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70C10-2424-4DC8-A5EA-1603773C56A7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B64A-C406-43D5-AFAA-BC1060B3E5A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70C10-2424-4DC8-A5EA-1603773C56A7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B64A-C406-43D5-AFAA-BC1060B3E5A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70C10-2424-4DC8-A5EA-1603773C56A7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B64A-C406-43D5-AFAA-BC1060B3E5A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70C10-2424-4DC8-A5EA-1603773C56A7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B64A-C406-43D5-AFAA-BC1060B3E5A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70C10-2424-4DC8-A5EA-1603773C56A7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BD7B64A-C406-43D5-AFAA-BC1060B3E5A3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70C10-2424-4DC8-A5EA-1603773C56A7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B64A-C406-43D5-AFAA-BC1060B3E5A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70C10-2424-4DC8-A5EA-1603773C56A7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B64A-C406-43D5-AFAA-BC1060B3E5A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70C10-2424-4DC8-A5EA-1603773C56A7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B64A-C406-43D5-AFAA-BC1060B3E5A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70C10-2424-4DC8-A5EA-1603773C56A7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B64A-C406-43D5-AFAA-BC1060B3E5A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70C10-2424-4DC8-A5EA-1603773C56A7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B64A-C406-43D5-AFAA-BC1060B3E5A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70C10-2424-4DC8-A5EA-1603773C56A7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B64A-C406-43D5-AFAA-BC1060B3E5A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C470C10-2424-4DC8-A5EA-1603773C56A7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BD7B64A-C406-43D5-AFAA-BC1060B3E5A3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t&amp;rct=j&amp;q=&amp;esrc=s&amp;source=web&amp;cd=1&amp;cad=rja&amp;uact=8&amp;sqi=2&amp;ved=0ahUKEwjB6Y3nlLLPAhUlDcAKHQGVBcYQ0gIIKCgAMAA&amp;url=http://knowyourmeme.com/photos/446266-lenny-face&amp;usg=AFQjCNGRRRbKicDA-R_Ej1fZD_m2WTZeJQ&amp;bvm=bv.134052249,d.d24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229600" cy="1828800"/>
          </a:xfrm>
        </p:spPr>
        <p:txBody>
          <a:bodyPr/>
          <a:lstStyle/>
          <a:p>
            <a:r>
              <a:rPr lang="en-GB" dirty="0" smtClean="0"/>
              <a:t>Reggie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ME!!!!!!!!!!!!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7112"/>
            <a:ext cx="2952328" cy="221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24408"/>
            <a:ext cx="19716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43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BOB MARLEY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/>
              <a:t>Bob Marley is one of if not the most popular Reggie singer and songwriter</a:t>
            </a:r>
          </a:p>
          <a:p>
            <a:r>
              <a:rPr lang="en-GB" sz="3600" dirty="0" smtClean="0"/>
              <a:t>He was born on the 6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February 1945 and died on the 11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of May 1981 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81128"/>
            <a:ext cx="19050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7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Where was the birthplace of reggae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/>
              <a:t>The birth place of reggae is Jamaica in the late 1960s the first of the  songs were “Do </a:t>
            </a:r>
            <a:r>
              <a:rPr lang="en-GB" sz="3600" dirty="0"/>
              <a:t>T</a:t>
            </a:r>
            <a:r>
              <a:rPr lang="en-GB" sz="3600" dirty="0" smtClean="0"/>
              <a:t>he </a:t>
            </a:r>
            <a:r>
              <a:rPr lang="en-GB" sz="3600" dirty="0" err="1"/>
              <a:t>R</a:t>
            </a:r>
            <a:r>
              <a:rPr lang="en-GB" sz="3600" dirty="0" err="1" smtClean="0"/>
              <a:t>eggay</a:t>
            </a:r>
            <a:r>
              <a:rPr lang="en-GB" sz="3600" dirty="0" smtClean="0"/>
              <a:t>” (that’s how it was spelt) which gave the genre its name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51995"/>
            <a:ext cx="4680520" cy="279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34221"/>
            <a:ext cx="2232248" cy="221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33275" y="44371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873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</a:t>
            </a:r>
            <a:r>
              <a:rPr lang="en-GB" dirty="0"/>
              <a:t>I</a:t>
            </a:r>
            <a:r>
              <a:rPr lang="en-GB" dirty="0" smtClean="0"/>
              <a:t>nstruments </a:t>
            </a:r>
            <a:r>
              <a:rPr lang="en-GB" dirty="0"/>
              <a:t>A</a:t>
            </a:r>
            <a:r>
              <a:rPr lang="en-GB" dirty="0" smtClean="0"/>
              <a:t>re Used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What many say is the guitar, bass guitar and the drums</a:t>
            </a:r>
          </a:p>
          <a:p>
            <a:r>
              <a:rPr lang="en-GB" sz="3600" dirty="0" smtClean="0"/>
              <a:t>But other ones like the organs, </a:t>
            </a:r>
            <a:r>
              <a:rPr lang="en-GB" sz="3600" dirty="0"/>
              <a:t>t</a:t>
            </a:r>
            <a:r>
              <a:rPr lang="en-GB" sz="3600" dirty="0" smtClean="0"/>
              <a:t>he Clavinet, the Keyboard and the </a:t>
            </a:r>
            <a:r>
              <a:rPr lang="en-GB" sz="3600" dirty="0"/>
              <a:t>Bongo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142" y="3846512"/>
            <a:ext cx="3773487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4044894"/>
            <a:ext cx="2816225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62463"/>
            <a:ext cx="22193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860" y="5495925"/>
            <a:ext cx="1449025" cy="124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86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 unusual as it sounds weed is one of the reasons reggae is known because its also part of the culture.</a:t>
            </a:r>
          </a:p>
          <a:p>
            <a:r>
              <a:rPr lang="en-GB" dirty="0" smtClean="0"/>
              <a:t>The most famous person to publically put out that he smokes weed is no other but Bob Marley</a:t>
            </a:r>
          </a:p>
          <a:p>
            <a:r>
              <a:rPr lang="en-GB" dirty="0" smtClean="0"/>
              <a:t>Its used by  Rastafarian people as a sort of a meditation device and as a religious use </a:t>
            </a:r>
            <a:r>
              <a:rPr lang="en-GB" smtClean="0"/>
              <a:t>aswell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9545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5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74642"/>
          </a:xfrm>
        </p:spPr>
        <p:txBody>
          <a:bodyPr/>
          <a:lstStyle/>
          <a:p>
            <a:r>
              <a:rPr lang="en-GB" dirty="0" smtClean="0"/>
              <a:t>Thanks For Watching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57293"/>
            <a:ext cx="27336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28693"/>
            <a:ext cx="23907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585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08" y="22585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285" y="3284984"/>
            <a:ext cx="934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6"/>
              </a:rPr>
              <a:t>( ͡° ͜ʖ ͡°)</a:t>
            </a:r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479092" y="625053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\O/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37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135</TotalTime>
  <Words>182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Apex</vt:lpstr>
      <vt:lpstr>Reggie</vt:lpstr>
      <vt:lpstr>BOB MARLEY</vt:lpstr>
      <vt:lpstr>Where was the birthplace of reggae </vt:lpstr>
      <vt:lpstr>What Instruments Are Used</vt:lpstr>
      <vt:lpstr>Weed</vt:lpstr>
      <vt:lpstr>Thanks For Watching</vt:lpstr>
    </vt:vector>
  </TitlesOfParts>
  <Company>Altiris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Reggie-Bob Marley</dc:title>
  <dc:creator>Kyle Lawrie</dc:creator>
  <cp:lastModifiedBy>Ros Henry</cp:lastModifiedBy>
  <cp:revision>15</cp:revision>
  <dcterms:created xsi:type="dcterms:W3CDTF">2016-09-19T08:30:05Z</dcterms:created>
  <dcterms:modified xsi:type="dcterms:W3CDTF">2016-10-10T10:58:13Z</dcterms:modified>
</cp:coreProperties>
</file>