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98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350C-3C36-4EA7-8341-A42C8567380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426AC-8CE5-49D6-8A92-A61F30635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74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426AC-8CE5-49D6-8A92-A61F30635A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55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Latin American music is very </a:t>
            </a:r>
            <a:r>
              <a:rPr lang="en-GB" smtClean="0"/>
              <a:t>fast paced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426AC-8CE5-49D6-8A92-A61F30635A7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6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0E5F2A-028D-4F24-A855-D307F392BBAB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7596A5-2065-4B22-B3A5-31A3DE35AD02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Latin American Music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Daniel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9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w09jordandaniel2\AppData\Local\Microsoft\Windows\Temporary Internet Files\Content.IE5\KG6SBK5B\instrumento2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897" y="2541658"/>
            <a:ext cx="2664296" cy="199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Instruments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Bongos are an Afro-Cuban percussion instrument consisting of a pair of small open bottomed drums of different </a:t>
            </a:r>
            <a:r>
              <a:rPr lang="en-GB" dirty="0" smtClean="0"/>
              <a:t>sizes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Acoustic guitar- they use this to accompany the main vocalist. They use other stringed instruments as well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373216"/>
            <a:ext cx="2302314" cy="104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w09jordandaniel2\AppData\Local\Microsoft\Windows\Temporary Internet Files\Content.IE5\LKLTKZDT\instrumento2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17032"/>
            <a:ext cx="3347864" cy="251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Latin American music has been around for a very long time. It first originated in the 16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century in south American countries.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910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Latin American Piano Music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76872"/>
            <a:ext cx="5738709" cy="4416116"/>
          </a:xfrm>
        </p:spPr>
      </p:pic>
    </p:spTree>
    <p:extLst>
      <p:ext uri="{BB962C8B-B14F-4D97-AF65-F5344CB8AC3E}">
        <p14:creationId xmlns:p14="http://schemas.microsoft.com/office/powerpoint/2010/main" val="34694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Latin American music is used a lot, like in programs like </a:t>
            </a:r>
            <a:r>
              <a:rPr lang="en-GB" sz="3600" dirty="0"/>
              <a:t>S</a:t>
            </a:r>
            <a:r>
              <a:rPr lang="en-GB" sz="3600" dirty="0" smtClean="0"/>
              <a:t>trictly Come Dancing. Latin American music is used at festivals, art shows and sometimes folk dances. Latin American music is very fast paced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570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Different types of Latin American music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B0F0"/>
                </a:solidFill>
              </a:rPr>
              <a:t>There are many different types of Latin American music. There is salsa, tango, cha-cha-cha, mambo, merengue, rumba, bomba and plena.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4" t="4634" r="4216" b="4474"/>
          <a:stretch/>
        </p:blipFill>
        <p:spPr bwMode="auto">
          <a:xfrm>
            <a:off x="2706255" y="4387273"/>
            <a:ext cx="4091709" cy="184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396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Samba music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44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for watching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0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158</Words>
  <Application>Microsoft Office PowerPoint</Application>
  <PresentationFormat>On-screen Show (4:3)</PresentationFormat>
  <Paragraphs>19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Latin American Music</vt:lpstr>
      <vt:lpstr>Instruments</vt:lpstr>
      <vt:lpstr>History</vt:lpstr>
      <vt:lpstr>Latin American Piano Music</vt:lpstr>
      <vt:lpstr>Culture</vt:lpstr>
      <vt:lpstr>Different types of Latin American music</vt:lpstr>
      <vt:lpstr>Samba music</vt:lpstr>
      <vt:lpstr>Thanks for watching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American Music</dc:title>
  <dc:creator>Daniel Jordan</dc:creator>
  <cp:lastModifiedBy>Ros Henry</cp:lastModifiedBy>
  <cp:revision>13</cp:revision>
  <dcterms:created xsi:type="dcterms:W3CDTF">2016-09-19T10:38:49Z</dcterms:created>
  <dcterms:modified xsi:type="dcterms:W3CDTF">2016-10-10T10:56:37Z</dcterms:modified>
</cp:coreProperties>
</file>