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00"/>
    <a:srgbClr val="9900FF"/>
    <a:srgbClr val="00FFFF"/>
    <a:srgbClr val="FFFFFF"/>
    <a:srgbClr val="FF6600"/>
    <a:srgbClr val="0099FF"/>
    <a:srgbClr val="FFFF6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247443-3110-41C7-A536-C0E668049E59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444BE13-30A4-4EED-9A93-C5B8189C815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By</a:t>
            </a:r>
          </a:p>
          <a:p>
            <a:r>
              <a:rPr lang="en-GB" sz="2800" dirty="0" smtClean="0"/>
              <a:t>Caitlin</a:t>
            </a:r>
          </a:p>
          <a:p>
            <a:r>
              <a:rPr lang="en-GB" sz="2800" dirty="0" smtClean="0"/>
              <a:t>Blackett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66"/>
                </a:solidFill>
              </a:rPr>
              <a:t>Japanese Music </a:t>
            </a:r>
            <a:endParaRPr lang="en-GB" sz="6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513617"/>
            <a:ext cx="3386336" cy="515574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dirty="0" smtClean="0">
                <a:solidFill>
                  <a:srgbClr val="00FF00"/>
                </a:solidFill>
              </a:rPr>
              <a:t> Shamisen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FF00"/>
                </a:solidFill>
              </a:rPr>
              <a:t>Is made from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FF00"/>
                </a:solidFill>
              </a:rPr>
              <a:t>Cat, dog or snake skin.</a:t>
            </a:r>
          </a:p>
          <a:p>
            <a:pPr>
              <a:buBlip>
                <a:blip r:embed="rId2"/>
              </a:buBlip>
            </a:pP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FF66"/>
                </a:solidFill>
              </a:rPr>
              <a:t>Yoshihiko Satoh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 smtClean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FF00FF"/>
                </a:solidFill>
              </a:rPr>
              <a:t>Japanese Instruments</a:t>
            </a:r>
            <a:endParaRPr lang="en-GB" sz="7200"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3402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17843" b="43995"/>
          <a:stretch/>
        </p:blipFill>
        <p:spPr bwMode="auto">
          <a:xfrm>
            <a:off x="5385422" y="1748102"/>
            <a:ext cx="3600540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3559666" cy="26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7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600200"/>
            <a:ext cx="7634808" cy="4114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7030A0"/>
                </a:solidFill>
              </a:rPr>
              <a:t>There are at least 50 different best selling singles from Japan. </a:t>
            </a:r>
          </a:p>
          <a:p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3265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0099FF"/>
                </a:solidFill>
              </a:rPr>
              <a:t>Japanese Voices</a:t>
            </a:r>
            <a:endParaRPr lang="en-GB" sz="7200" dirty="0">
              <a:solidFill>
                <a:srgbClr val="0099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78594"/>
              </p:ext>
            </p:extLst>
          </p:nvPr>
        </p:nvGraphicFramePr>
        <p:xfrm>
          <a:off x="1511660" y="3284984"/>
          <a:ext cx="6192688" cy="3238870"/>
        </p:xfrm>
        <a:graphic>
          <a:graphicData uri="http://schemas.openxmlformats.org/drawingml/2006/table">
            <a:tbl>
              <a:tblPr/>
              <a:tblGrid>
                <a:gridCol w="2973866"/>
                <a:gridCol w="2973866"/>
                <a:gridCol w="244956"/>
              </a:tblGrid>
              <a:tr h="647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Artist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Sales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Hikaru Utada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36.22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Namie Amuro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35.52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SMAP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35.18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Arashi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33.37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834608" cy="276490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FFFF"/>
                </a:solidFill>
              </a:rPr>
              <a:t>Japanese people call pop music “Jpop”. </a:t>
            </a:r>
            <a:endParaRPr lang="en-GB" sz="4000" dirty="0">
              <a:solidFill>
                <a:srgbClr val="00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052" y="1886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FF6600"/>
                </a:solidFill>
              </a:rPr>
              <a:t>Japanese Styles</a:t>
            </a:r>
            <a:endParaRPr lang="en-GB" sz="7200" dirty="0"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5" y="4485355"/>
            <a:ext cx="7238578" cy="23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3"/>
          <a:stretch/>
        </p:blipFill>
        <p:spPr bwMode="auto">
          <a:xfrm>
            <a:off x="899592" y="3284984"/>
            <a:ext cx="7208661" cy="11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5604" y="4941168"/>
            <a:ext cx="7924800" cy="16379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dirty="0" smtClean="0">
                <a:solidFill>
                  <a:srgbClr val="00FF00"/>
                </a:solidFill>
              </a:rPr>
              <a:t> Japanese people like old folk music.</a:t>
            </a:r>
            <a:endParaRPr lang="en-GB" sz="40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9900FF"/>
                </a:solidFill>
              </a:rPr>
              <a:t>Japanese Culture</a:t>
            </a:r>
            <a:endParaRPr lang="en-GB" sz="6600" dirty="0">
              <a:solidFill>
                <a:srgbClr val="99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0652"/>
            <a:ext cx="6624736" cy="350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3366FF"/>
                </a:solidFill>
              </a:rPr>
              <a:t>Japanese Rhythm</a:t>
            </a:r>
            <a:endParaRPr lang="en-GB" sz="7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150</TotalTime>
  <Words>76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Japanese Music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Music</dc:title>
  <dc:creator>Caitlin Blackett</dc:creator>
  <cp:lastModifiedBy>Ros Henry</cp:lastModifiedBy>
  <cp:revision>14</cp:revision>
  <dcterms:created xsi:type="dcterms:W3CDTF">2016-09-19T08:28:03Z</dcterms:created>
  <dcterms:modified xsi:type="dcterms:W3CDTF">2016-10-10T10:49:55Z</dcterms:modified>
</cp:coreProperties>
</file>