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66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B9E6-5658-4249-918A-E5A399392493}" type="datetimeFigureOut">
              <a:rPr lang="en-GB" smtClean="0"/>
              <a:t>07/10/2016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B19F-6A27-4FC0-A330-B73E16F2A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004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B9E6-5658-4249-918A-E5A399392493}" type="datetimeFigureOut">
              <a:rPr lang="en-GB" smtClean="0"/>
              <a:t>07/10/2016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B19F-6A27-4FC0-A330-B73E16F2A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291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B9E6-5658-4249-918A-E5A399392493}" type="datetimeFigureOut">
              <a:rPr lang="en-GB" smtClean="0"/>
              <a:t>07/10/2016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B19F-6A27-4FC0-A330-B73E16F2A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055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B9E6-5658-4249-918A-E5A399392493}" type="datetimeFigureOut">
              <a:rPr lang="en-GB" smtClean="0"/>
              <a:t>07/10/2016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B19F-6A27-4FC0-A330-B73E16F2A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37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B9E6-5658-4249-918A-E5A399392493}" type="datetimeFigureOut">
              <a:rPr lang="en-GB" smtClean="0"/>
              <a:t>07/10/2016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B19F-6A27-4FC0-A330-B73E16F2A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773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B9E6-5658-4249-918A-E5A399392493}" type="datetimeFigureOut">
              <a:rPr lang="en-GB" smtClean="0"/>
              <a:t>07/10/2016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B19F-6A27-4FC0-A330-B73E16F2A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622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B9E6-5658-4249-918A-E5A399392493}" type="datetimeFigureOut">
              <a:rPr lang="en-GB" smtClean="0"/>
              <a:t>07/10/2016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B19F-6A27-4FC0-A330-B73E16F2A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153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B9E6-5658-4249-918A-E5A399392493}" type="datetimeFigureOut">
              <a:rPr lang="en-GB" smtClean="0"/>
              <a:t>07/10/2016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B19F-6A27-4FC0-A330-B73E16F2A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411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B9E6-5658-4249-918A-E5A399392493}" type="datetimeFigureOut">
              <a:rPr lang="en-GB" smtClean="0"/>
              <a:t>07/10/2016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B19F-6A27-4FC0-A330-B73E16F2A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423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B9E6-5658-4249-918A-E5A399392493}" type="datetimeFigureOut">
              <a:rPr lang="en-GB" smtClean="0"/>
              <a:t>07/10/2016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B19F-6A27-4FC0-A330-B73E16F2A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872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B9E6-5658-4249-918A-E5A399392493}" type="datetimeFigureOut">
              <a:rPr lang="en-GB" smtClean="0"/>
              <a:t>07/10/2016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B19F-6A27-4FC0-A330-B73E16F2A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533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8B9E6-5658-4249-918A-E5A399392493}" type="datetimeFigureOut">
              <a:rPr lang="en-GB" smtClean="0"/>
              <a:t>07/10/2016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FB19F-6A27-4FC0-A330-B73E16F2A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436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1470025"/>
          </a:xfrm>
        </p:spPr>
        <p:txBody>
          <a:bodyPr>
            <a:normAutofit/>
          </a:bodyPr>
          <a:lstStyle/>
          <a:p>
            <a:r>
              <a:rPr lang="en-GB" sz="66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tic SC" pitchFamily="2" charset="0"/>
              </a:rPr>
              <a:t>Indian Music</a:t>
            </a:r>
            <a:endParaRPr lang="en-GB" sz="6600" b="1" i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tic SC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797152"/>
            <a:ext cx="6400800" cy="1752600"/>
          </a:xfrm>
        </p:spPr>
        <p:txBody>
          <a:bodyPr>
            <a:normAutofit/>
          </a:bodyPr>
          <a:lstStyle/>
          <a:p>
            <a:r>
              <a:rPr lang="en-GB" sz="48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tic SC" pitchFamily="2" charset="0"/>
              </a:rPr>
              <a:t>By </a:t>
            </a:r>
            <a:r>
              <a:rPr lang="en-GB" sz="4800" b="1" i="1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tic SC" pitchFamily="2" charset="0"/>
              </a:rPr>
              <a:t>florrie</a:t>
            </a:r>
            <a:endParaRPr lang="en-GB" sz="4800" b="1" i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tic S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07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DnDiag">
          <a:fgClr>
            <a:schemeClr val="accent3"/>
          </a:fgClr>
          <a:bgClr>
            <a:srgbClr val="FF66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77832">
            <a:off x="5886193" y="5257013"/>
            <a:ext cx="2211091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649" b="1631"/>
          <a:stretch/>
        </p:blipFill>
        <p:spPr bwMode="auto">
          <a:xfrm rot="793791">
            <a:off x="3951216" y="3063248"/>
            <a:ext cx="3210000" cy="978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tic SC" pitchFamily="2" charset="0"/>
              </a:rPr>
              <a:t>Indian Instruments</a:t>
            </a:r>
            <a:endParaRPr lang="en-GB" sz="66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tic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The Sitar  = The Sitar is an instrument that comes from India but it looks like an oversized guitar. It is regarded as an instrument that came in from Central Asia.</a:t>
            </a:r>
          </a:p>
          <a:p>
            <a:endParaRPr lang="en-GB" b="1" dirty="0" smtClean="0">
              <a:solidFill>
                <a:srgbClr val="7030A0"/>
              </a:solidFill>
            </a:endParaRPr>
          </a:p>
          <a:p>
            <a:r>
              <a:rPr lang="en-GB" b="1" dirty="0" smtClean="0">
                <a:solidFill>
                  <a:srgbClr val="7030A0"/>
                </a:solidFill>
              </a:rPr>
              <a:t>The Tabla = The Tabla is a percussion instrument most commonly used in north Indian classical music. This instrument is made up of two drums that look a bit like bongo drums</a:t>
            </a:r>
            <a:r>
              <a:rPr lang="en-GB" dirty="0" smtClean="0">
                <a:solidFill>
                  <a:srgbClr val="7030A0"/>
                </a:solidFill>
              </a:rPr>
              <a:t>.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51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tic SC" pitchFamily="2" charset="0"/>
              </a:rPr>
              <a:t>Indian Styles of Music</a:t>
            </a:r>
            <a:endParaRPr lang="en-GB" sz="6000" b="1" i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tic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tic SC" pitchFamily="2" charset="0"/>
              </a:rPr>
              <a:t>Here are a couple of styles of music in India:</a:t>
            </a:r>
          </a:p>
          <a:p>
            <a:r>
              <a:rPr lang="en-GB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tic SC" pitchFamily="2" charset="0"/>
              </a:rPr>
              <a:t>►  Indian classical music‎ </a:t>
            </a:r>
          </a:p>
          <a:p>
            <a:r>
              <a:rPr lang="en-GB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tic SC" pitchFamily="2" charset="0"/>
              </a:rPr>
              <a:t>►  Indian country music‎ </a:t>
            </a:r>
          </a:p>
          <a:p>
            <a:r>
              <a:rPr lang="en-GB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tic SC" pitchFamily="2" charset="0"/>
              </a:rPr>
              <a:t>►  Indian folk music‎ </a:t>
            </a:r>
          </a:p>
          <a:p>
            <a:r>
              <a:rPr lang="en-GB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tic SC" pitchFamily="2" charset="0"/>
              </a:rPr>
              <a:t>Here is some Indian folk music ;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127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1"/>
          </a:fgClr>
          <a:bgClr>
            <a:srgbClr val="00FF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tic SC" pitchFamily="2" charset="0"/>
              </a:rPr>
              <a:t>Indian Rhythms</a:t>
            </a:r>
            <a:endParaRPr lang="en-GB" b="1" i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tic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tic SC" pitchFamily="2" charset="0"/>
              </a:rPr>
              <a:t>Taala</a:t>
            </a:r>
            <a:r>
              <a:rPr lang="en-GB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tic SC" pitchFamily="2" charset="0"/>
              </a:rPr>
              <a:t> or </a:t>
            </a:r>
            <a:r>
              <a:rPr lang="en-GB" sz="4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tic SC" pitchFamily="2" charset="0"/>
              </a:rPr>
              <a:t>Taal</a:t>
            </a:r>
            <a:r>
              <a:rPr lang="en-GB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tic SC" pitchFamily="2" charset="0"/>
              </a:rPr>
              <a:t> is </a:t>
            </a:r>
            <a:r>
              <a:rPr lang="en-GB" sz="4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tic SC" pitchFamily="2" charset="0"/>
              </a:rPr>
              <a:t>the term used in Indian classical music for the rhythmic </a:t>
            </a:r>
            <a:r>
              <a:rPr lang="en-GB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tic SC" pitchFamily="2" charset="0"/>
              </a:rPr>
              <a:t>pattern.  A </a:t>
            </a:r>
            <a:r>
              <a:rPr lang="en-GB" sz="48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tic SC" pitchFamily="2" charset="0"/>
              </a:rPr>
              <a:t>tala</a:t>
            </a:r>
            <a:r>
              <a:rPr lang="en-GB" sz="4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tic SC" pitchFamily="2" charset="0"/>
              </a:rPr>
              <a:t> does not have a fixed tempo </a:t>
            </a:r>
            <a:r>
              <a:rPr lang="en-GB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tic SC" pitchFamily="2" charset="0"/>
              </a:rPr>
              <a:t>and </a:t>
            </a:r>
            <a:r>
              <a:rPr lang="en-GB" sz="4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tic SC" pitchFamily="2" charset="0"/>
              </a:rPr>
              <a:t>can be played at different </a:t>
            </a:r>
            <a:r>
              <a:rPr lang="en-GB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tic SC" pitchFamily="2" charset="0"/>
              </a:rPr>
              <a:t>speeds. </a:t>
            </a:r>
            <a:endParaRPr lang="en-GB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tic SC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581128"/>
            <a:ext cx="2684016" cy="177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52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i="1" u="sng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tic SC" pitchFamily="2" charset="0"/>
              </a:rPr>
              <a:t>Indian Music Linked with Culture</a:t>
            </a:r>
            <a:endParaRPr lang="en-GB" sz="4800" b="1" i="1" u="sng" dirty="0">
              <a:solidFill>
                <a:srgbClr val="00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tic S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tic SC" pitchFamily="2" charset="0"/>
              </a:rPr>
              <a:t>In India people usually like to listen to </a:t>
            </a:r>
            <a:r>
              <a:rPr lang="en-GB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tic SC" pitchFamily="2" charset="0"/>
              </a:rPr>
              <a:t>Bhangra</a:t>
            </a:r>
            <a:r>
              <a:rPr lang="en-GB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tic SC" pitchFamily="2" charset="0"/>
              </a:rPr>
              <a:t> music and dance the </a:t>
            </a:r>
            <a:r>
              <a:rPr lang="en-GB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tic SC" pitchFamily="2" charset="0"/>
              </a:rPr>
              <a:t>Bhangra</a:t>
            </a:r>
            <a:r>
              <a:rPr lang="en-GB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tic SC" pitchFamily="2" charset="0"/>
              </a:rPr>
              <a:t> to the traditional music.</a:t>
            </a:r>
          </a:p>
          <a:p>
            <a:r>
              <a:rPr lang="en-GB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tic SC" pitchFamily="2" charset="0"/>
              </a:rPr>
              <a:t>Bhangra</a:t>
            </a:r>
            <a:r>
              <a:rPr lang="en-GB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tic SC" pitchFamily="2" charset="0"/>
              </a:rPr>
              <a:t> </a:t>
            </a:r>
            <a:r>
              <a:rPr lang="en-GB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tic SC" pitchFamily="2" charset="0"/>
              </a:rPr>
              <a:t>originated in the Punjab region of India. Traditionally a good harvest was celebrated by dancing and singing songs to the sound of the </a:t>
            </a:r>
            <a:r>
              <a:rPr lang="en-GB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tic SC" pitchFamily="2" charset="0"/>
              </a:rPr>
              <a:t>dhol</a:t>
            </a:r>
            <a:r>
              <a:rPr lang="en-GB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tic SC" pitchFamily="2" charset="0"/>
              </a:rPr>
              <a:t> drum</a:t>
            </a:r>
            <a:r>
              <a:rPr lang="en-GB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tic SC" pitchFamily="2" charset="0"/>
              </a:rPr>
              <a:t>.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869160"/>
            <a:ext cx="2677112" cy="17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078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196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Indian Music</vt:lpstr>
      <vt:lpstr>Indian Instruments</vt:lpstr>
      <vt:lpstr>Indian Styles of Music</vt:lpstr>
      <vt:lpstr>Indian Rhythms</vt:lpstr>
      <vt:lpstr>Indian Music Linked with Culture</vt:lpstr>
    </vt:vector>
  </TitlesOfParts>
  <Company>Altiris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 Music</dc:title>
  <dc:creator>Florrie Newbery</dc:creator>
  <cp:lastModifiedBy>Ros Henry</cp:lastModifiedBy>
  <cp:revision>10</cp:revision>
  <dcterms:created xsi:type="dcterms:W3CDTF">2016-09-19T08:21:14Z</dcterms:created>
  <dcterms:modified xsi:type="dcterms:W3CDTF">2016-10-07T14:31:00Z</dcterms:modified>
</cp:coreProperties>
</file>