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6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1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6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5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69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3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8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3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4D19-9108-4AFF-9148-9E2F6C401C82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70AF6-4705-4184-B730-D5D95614E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GB" dirty="0" smtClean="0"/>
              <a:t>Hindu Temple Statues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Hindu God Statues At A Hindu Temp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5"/>
            <a:ext cx="7424569" cy="4675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ities Statues At A Hindu Temple Stock Photo - 60969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23636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530"/>
            <a:ext cx="8352928" cy="616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1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\Downloads\BWN4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4664"/>
            <a:ext cx="7987422" cy="60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9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Hindu Temple Statues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 Temple Statues</dc:title>
  <dc:creator>Nicola Gainford</dc:creator>
  <cp:lastModifiedBy>Nicola Gainford</cp:lastModifiedBy>
  <cp:revision>1</cp:revision>
  <dcterms:created xsi:type="dcterms:W3CDTF">2019-04-24T14:10:43Z</dcterms:created>
  <dcterms:modified xsi:type="dcterms:W3CDTF">2019-04-24T14:16:22Z</dcterms:modified>
</cp:coreProperties>
</file>