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146"/>
    <a:srgbClr val="E22C65"/>
    <a:srgbClr val="00A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94" y="23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LTDGTALK/" TargetMode="External"/><Relationship Id="rId1" Type="http://schemas.openxmlformats.org/officeDocument/2006/relationships/hyperlink" Target="mailto:dumf-uhb.talk-adviceline@nhs.net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LTDGTALK/" TargetMode="External"/><Relationship Id="rId1" Type="http://schemas.openxmlformats.org/officeDocument/2006/relationships/hyperlink" Target="mailto:dumf-uhb.talk-adviceline@nhs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30D8A-7409-452A-8D56-D580860BA7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AEB06D-DB09-406F-84FD-2482A687E05D}">
      <dgm:prSet phldrT="[Text]" custT="1"/>
      <dgm:spPr>
        <a:solidFill>
          <a:srgbClr val="00AFE0"/>
        </a:solidFill>
      </dgm:spPr>
      <dgm:t>
        <a:bodyPr/>
        <a:lstStyle/>
        <a:p>
          <a:r>
            <a:rPr lang="en-GB" sz="2400" dirty="0" smtClean="0"/>
            <a:t>Advice Line</a:t>
          </a:r>
        </a:p>
        <a:p>
          <a:r>
            <a:rPr lang="en-GB" sz="3200" b="1" dirty="0" smtClean="0">
              <a:solidFill>
                <a:schemeClr val="tx1"/>
              </a:solidFill>
              <a:sym typeface="Wingdings"/>
            </a:rPr>
            <a:t>      </a:t>
          </a:r>
          <a:endParaRPr lang="en-GB" sz="3200" dirty="0" smtClean="0">
            <a:solidFill>
              <a:schemeClr val="tx1"/>
            </a:solidFill>
          </a:endParaRPr>
        </a:p>
      </dgm:t>
    </dgm:pt>
    <dgm:pt modelId="{EF78EC7D-02F3-453B-83BA-277D1FACA621}" type="parTrans" cxnId="{4CC7A1B0-8554-4DAC-8BF4-3643B0B82375}">
      <dgm:prSet/>
      <dgm:spPr/>
      <dgm:t>
        <a:bodyPr/>
        <a:lstStyle/>
        <a:p>
          <a:endParaRPr lang="en-GB"/>
        </a:p>
      </dgm:t>
    </dgm:pt>
    <dgm:pt modelId="{53381B0D-9719-4B69-A3DC-4CBC045CC52A}" type="sibTrans" cxnId="{4CC7A1B0-8554-4DAC-8BF4-3643B0B82375}">
      <dgm:prSet/>
      <dgm:spPr/>
      <dgm:t>
        <a:bodyPr/>
        <a:lstStyle/>
        <a:p>
          <a:endParaRPr lang="en-GB"/>
        </a:p>
      </dgm:t>
    </dgm:pt>
    <dgm:pt modelId="{F9A985EE-E2A7-4A07-A2AD-0FDAFB859C6B}">
      <dgm:prSet phldrT="[Text]"/>
      <dgm:spPr>
        <a:solidFill>
          <a:srgbClr val="E22C65"/>
        </a:solidFill>
      </dgm:spPr>
      <dgm:t>
        <a:bodyPr/>
        <a:lstStyle/>
        <a:p>
          <a:r>
            <a:rPr lang="en-GB" dirty="0" smtClean="0"/>
            <a:t>Communication Problem Solving Sessions</a:t>
          </a:r>
          <a:endParaRPr lang="en-GB" dirty="0"/>
        </a:p>
      </dgm:t>
    </dgm:pt>
    <dgm:pt modelId="{D24ACAD1-0943-4563-8CE7-7FF465C7E27B}" type="parTrans" cxnId="{AFC48AD8-A471-4E19-A11E-7CF7159B898F}">
      <dgm:prSet/>
      <dgm:spPr/>
      <dgm:t>
        <a:bodyPr/>
        <a:lstStyle/>
        <a:p>
          <a:endParaRPr lang="en-GB"/>
        </a:p>
      </dgm:t>
    </dgm:pt>
    <dgm:pt modelId="{316A59A3-E7D8-474D-9E2C-4F35C030DF01}" type="sibTrans" cxnId="{AFC48AD8-A471-4E19-A11E-7CF7159B898F}">
      <dgm:prSet/>
      <dgm:spPr/>
      <dgm:t>
        <a:bodyPr/>
        <a:lstStyle/>
        <a:p>
          <a:endParaRPr lang="en-GB"/>
        </a:p>
      </dgm:t>
    </dgm:pt>
    <dgm:pt modelId="{BCB8E109-8DAF-443F-843F-880342816184}">
      <dgm:prSet phldrT="[Text]"/>
      <dgm:spPr>
        <a:solidFill>
          <a:srgbClr val="92C146"/>
        </a:solidFill>
      </dgm:spPr>
      <dgm:t>
        <a:bodyPr/>
        <a:lstStyle/>
        <a:p>
          <a:r>
            <a:rPr lang="en-GB" dirty="0" smtClean="0"/>
            <a:t>Facebook</a:t>
          </a:r>
        </a:p>
        <a:p>
          <a:endParaRPr lang="en-GB" dirty="0"/>
        </a:p>
      </dgm:t>
    </dgm:pt>
    <dgm:pt modelId="{C6741690-5F25-4F1C-AC3E-20959AE42DC2}" type="parTrans" cxnId="{937E937D-6622-48D1-AB3A-A38803DDF45A}">
      <dgm:prSet/>
      <dgm:spPr/>
      <dgm:t>
        <a:bodyPr/>
        <a:lstStyle/>
        <a:p>
          <a:endParaRPr lang="en-GB"/>
        </a:p>
      </dgm:t>
    </dgm:pt>
    <dgm:pt modelId="{AF3316D5-DE16-4B5B-B0C2-79FEA081111F}" type="sibTrans" cxnId="{937E937D-6622-48D1-AB3A-A38803DDF45A}">
      <dgm:prSet/>
      <dgm:spPr/>
      <dgm:t>
        <a:bodyPr/>
        <a:lstStyle/>
        <a:p>
          <a:endParaRPr lang="en-GB"/>
        </a:p>
      </dgm:t>
    </dgm:pt>
    <dgm:pt modelId="{94D7DB5C-2B14-4A6C-95FB-9CFE35E35071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1" dirty="0" smtClean="0">
              <a:solidFill>
                <a:schemeClr val="tx1"/>
              </a:solidFill>
            </a:rPr>
            <a:t> </a:t>
          </a:r>
          <a:r>
            <a:rPr lang="en-GB" sz="1300" b="0" dirty="0" smtClean="0">
              <a:solidFill>
                <a:schemeClr val="tx1"/>
              </a:solidFill>
            </a:rPr>
            <a:t>Phone or email to talk to a therapist</a:t>
          </a:r>
          <a:endParaRPr lang="en-GB" sz="1300" b="0" dirty="0">
            <a:solidFill>
              <a:schemeClr val="tx1"/>
            </a:solidFill>
          </a:endParaRPr>
        </a:p>
      </dgm:t>
    </dgm:pt>
    <dgm:pt modelId="{DEFC6487-6BFE-4564-BF75-1621A29C9E30}" type="parTrans" cxnId="{AA2B21DB-4CA7-4204-A964-2CA027C73DC1}">
      <dgm:prSet/>
      <dgm:spPr/>
      <dgm:t>
        <a:bodyPr/>
        <a:lstStyle/>
        <a:p>
          <a:endParaRPr lang="en-GB"/>
        </a:p>
      </dgm:t>
    </dgm:pt>
    <dgm:pt modelId="{2229A22C-D13F-4764-9A28-6DD0AD05E075}" type="sibTrans" cxnId="{AA2B21DB-4CA7-4204-A964-2CA027C73DC1}">
      <dgm:prSet/>
      <dgm:spPr/>
      <dgm:t>
        <a:bodyPr/>
        <a:lstStyle/>
        <a:p>
          <a:endParaRPr lang="en-GB"/>
        </a:p>
      </dgm:t>
    </dgm:pt>
    <dgm:pt modelId="{1ABCF0D3-1489-4826-A8A5-721892E261E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300" dirty="0" smtClean="0"/>
            <a:t>Sessions continue every month.</a:t>
          </a:r>
          <a:endParaRPr lang="en-GB" sz="1300" dirty="0"/>
        </a:p>
      </dgm:t>
    </dgm:pt>
    <dgm:pt modelId="{4C9D08BC-641C-42EE-A709-058B892863E6}" type="parTrans" cxnId="{28BFBC3F-C1D2-4179-B74A-BCDA57C66B11}">
      <dgm:prSet/>
      <dgm:spPr/>
      <dgm:t>
        <a:bodyPr/>
        <a:lstStyle/>
        <a:p>
          <a:endParaRPr lang="en-GB"/>
        </a:p>
      </dgm:t>
    </dgm:pt>
    <dgm:pt modelId="{E2777333-27FE-4300-B687-7898B3AB4FF7}" type="sibTrans" cxnId="{28BFBC3F-C1D2-4179-B74A-BCDA57C66B11}">
      <dgm:prSet/>
      <dgm:spPr/>
      <dgm:t>
        <a:bodyPr/>
        <a:lstStyle/>
        <a:p>
          <a:endParaRPr lang="en-GB"/>
        </a:p>
      </dgm:t>
    </dgm:pt>
    <dgm:pt modelId="{DA5E7DFE-B659-4A15-BA35-F7674CAFA76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87313" marR="0" indent="-873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dirty="0" smtClean="0"/>
            <a:t> Available between </a:t>
          </a:r>
          <a:r>
            <a:rPr lang="en-GB" sz="1300" b="1" dirty="0" smtClean="0"/>
            <a:t>2-4pm on Wednesdays </a:t>
          </a:r>
          <a:r>
            <a:rPr lang="en-GB" sz="1300" dirty="0" smtClean="0"/>
            <a:t>&amp;                                      </a:t>
          </a:r>
          <a:r>
            <a:rPr lang="en-GB" sz="1300" b="1" dirty="0" smtClean="0"/>
            <a:t>10-12noon on Thursdays in May and June 2020.</a:t>
          </a:r>
          <a:endParaRPr lang="en-GB" sz="1300" b="1" dirty="0"/>
        </a:p>
      </dgm:t>
    </dgm:pt>
    <dgm:pt modelId="{B0D72DF4-0072-4649-8AE0-ECF4D3200601}" type="parTrans" cxnId="{669F7640-4284-44CA-9186-8C12704FD83B}">
      <dgm:prSet/>
      <dgm:spPr/>
      <dgm:t>
        <a:bodyPr/>
        <a:lstStyle/>
        <a:p>
          <a:endParaRPr lang="en-GB"/>
        </a:p>
      </dgm:t>
    </dgm:pt>
    <dgm:pt modelId="{5C2A15B8-4F21-4CC0-A555-78451369686B}" type="sibTrans" cxnId="{669F7640-4284-44CA-9186-8C12704FD83B}">
      <dgm:prSet/>
      <dgm:spPr/>
      <dgm:t>
        <a:bodyPr/>
        <a:lstStyle/>
        <a:p>
          <a:endParaRPr lang="en-GB"/>
        </a:p>
      </dgm:t>
    </dgm:pt>
    <dgm:pt modelId="{B47E4CCF-DAC5-4F88-B180-EAACD149C32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0" dirty="0" smtClean="0">
              <a:solidFill>
                <a:schemeClr val="tx1"/>
              </a:solidFill>
              <a:sym typeface="Wingdings"/>
            </a:rPr>
            <a:t> </a:t>
          </a:r>
          <a:r>
            <a:rPr lang="en-GB" sz="1300" b="0" dirty="0" smtClean="0">
              <a:solidFill>
                <a:schemeClr val="tx1"/>
              </a:solidFill>
              <a:sym typeface="Wingdings"/>
              <a:hlinkClick xmlns:r="http://schemas.openxmlformats.org/officeDocument/2006/relationships" r:id="rId1"/>
            </a:rPr>
            <a:t>dumf-uhb.talk-adviceline@nhs.net</a:t>
          </a:r>
          <a:r>
            <a:rPr lang="en-GB" sz="1300" b="0" dirty="0" smtClean="0">
              <a:solidFill>
                <a:schemeClr val="tx1"/>
              </a:solidFill>
              <a:sym typeface="Wingdings"/>
            </a:rPr>
            <a:t> </a:t>
          </a:r>
          <a:endParaRPr lang="en-GB" sz="1300" b="0" dirty="0">
            <a:solidFill>
              <a:schemeClr val="tx1"/>
            </a:solidFill>
          </a:endParaRPr>
        </a:p>
      </dgm:t>
    </dgm:pt>
    <dgm:pt modelId="{463751B9-6F7A-4134-8082-289734E1F495}" type="parTrans" cxnId="{1F403E2C-29D0-4040-957F-0D88C2AA876D}">
      <dgm:prSet/>
      <dgm:spPr/>
      <dgm:t>
        <a:bodyPr/>
        <a:lstStyle/>
        <a:p>
          <a:endParaRPr lang="en-GB"/>
        </a:p>
      </dgm:t>
    </dgm:pt>
    <dgm:pt modelId="{08DE9D1B-1E9A-4CAD-9DE7-E7252D549DF6}" type="sibTrans" cxnId="{1F403E2C-29D0-4040-957F-0D88C2AA876D}">
      <dgm:prSet/>
      <dgm:spPr/>
      <dgm:t>
        <a:bodyPr/>
        <a:lstStyle/>
        <a:p>
          <a:endParaRPr lang="en-GB"/>
        </a:p>
      </dgm:t>
    </dgm:pt>
    <dgm:pt modelId="{46B8B180-986C-4805-8467-6FEFEB011F04}">
      <dgm:prSet/>
      <dgm:spPr/>
      <dgm:t>
        <a:bodyPr/>
        <a:lstStyle/>
        <a:p>
          <a:r>
            <a:rPr lang="en-GB" dirty="0" smtClean="0"/>
            <a:t>Look out for hints and tips and printable resources and information about other services who could help you. </a:t>
          </a:r>
          <a:endParaRPr lang="en-GB" dirty="0"/>
        </a:p>
      </dgm:t>
    </dgm:pt>
    <dgm:pt modelId="{3E20B58A-1F89-4007-9F04-44D2AADFE387}" type="parTrans" cxnId="{96BB7671-D18A-4AD7-BC1E-0E5A0FD73CEA}">
      <dgm:prSet/>
      <dgm:spPr/>
      <dgm:t>
        <a:bodyPr/>
        <a:lstStyle/>
        <a:p>
          <a:endParaRPr lang="en-GB"/>
        </a:p>
      </dgm:t>
    </dgm:pt>
    <dgm:pt modelId="{BE79A977-AEE5-4EF9-AB2A-5E306B7721BE}" type="sibTrans" cxnId="{96BB7671-D18A-4AD7-BC1E-0E5A0FD73CEA}">
      <dgm:prSet/>
      <dgm:spPr/>
      <dgm:t>
        <a:bodyPr/>
        <a:lstStyle/>
        <a:p>
          <a:endParaRPr lang="en-GB"/>
        </a:p>
      </dgm:t>
    </dgm:pt>
    <dgm:pt modelId="{5080A073-4EE4-4F12-B689-276B16FB17A3}">
      <dgm:prSet/>
      <dgm:spPr/>
      <dgm:t>
        <a:bodyPr/>
        <a:lstStyle/>
        <a:p>
          <a:r>
            <a:rPr lang="en-GB" dirty="0" smtClean="0"/>
            <a:t>Or search on Facebook for </a:t>
          </a:r>
          <a:r>
            <a:rPr lang="en-GB" b="1" dirty="0" smtClean="0"/>
            <a:t>Speech and Language Therapy CYP: NHS D&amp;G</a:t>
          </a:r>
          <a:endParaRPr lang="en-GB" b="1" dirty="0"/>
        </a:p>
      </dgm:t>
    </dgm:pt>
    <dgm:pt modelId="{215067F4-6D8B-4DB5-B8AE-1F175F6A3ABE}" type="parTrans" cxnId="{ADB19325-967D-48A6-BE01-8609792AF9C3}">
      <dgm:prSet/>
      <dgm:spPr/>
      <dgm:t>
        <a:bodyPr/>
        <a:lstStyle/>
        <a:p>
          <a:endParaRPr lang="en-GB"/>
        </a:p>
      </dgm:t>
    </dgm:pt>
    <dgm:pt modelId="{7558ED27-2042-483E-9A95-F9C392FA816D}" type="sibTrans" cxnId="{ADB19325-967D-48A6-BE01-8609792AF9C3}">
      <dgm:prSet/>
      <dgm:spPr/>
      <dgm:t>
        <a:bodyPr/>
        <a:lstStyle/>
        <a:p>
          <a:endParaRPr lang="en-GB"/>
        </a:p>
      </dgm:t>
    </dgm:pt>
    <dgm:pt modelId="{3337188B-83A1-4F5A-BA5F-00390C0FB2E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300" dirty="0" smtClean="0"/>
            <a:t>Book in by phoning  01387 244530, or one of your local departments (details over leaf). </a:t>
          </a:r>
          <a:endParaRPr lang="en-GB" sz="1300" dirty="0"/>
        </a:p>
      </dgm:t>
    </dgm:pt>
    <dgm:pt modelId="{784B7071-9AF4-455F-AB46-ABB327F747AA}" type="parTrans" cxnId="{5C80B86B-782E-494A-8124-85133D31D883}">
      <dgm:prSet/>
      <dgm:spPr/>
      <dgm:t>
        <a:bodyPr/>
        <a:lstStyle/>
        <a:p>
          <a:endParaRPr lang="en-GB"/>
        </a:p>
      </dgm:t>
    </dgm:pt>
    <dgm:pt modelId="{5B18C101-9BE0-4107-824E-3F403A66B407}" type="sibTrans" cxnId="{5C80B86B-782E-494A-8124-85133D31D883}">
      <dgm:prSet/>
      <dgm:spPr/>
      <dgm:t>
        <a:bodyPr/>
        <a:lstStyle/>
        <a:p>
          <a:endParaRPr lang="en-GB"/>
        </a:p>
      </dgm:t>
    </dgm:pt>
    <dgm:pt modelId="{3459D1CE-7B3B-415E-9C61-B375E4EAB2C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300" dirty="0" smtClean="0"/>
            <a:t>Sessions will be offered by phone or video for parents / carers and teenagers. </a:t>
          </a:r>
          <a:endParaRPr lang="en-GB" sz="1300" dirty="0"/>
        </a:p>
      </dgm:t>
    </dgm:pt>
    <dgm:pt modelId="{7B07FAF5-2650-4776-A0ED-5751381261E1}" type="parTrans" cxnId="{A79D062D-F8CF-484D-87B2-3E6928BE410F}">
      <dgm:prSet/>
      <dgm:spPr/>
      <dgm:t>
        <a:bodyPr/>
        <a:lstStyle/>
        <a:p>
          <a:endParaRPr lang="en-GB"/>
        </a:p>
      </dgm:t>
    </dgm:pt>
    <dgm:pt modelId="{CC3C2F1F-25AF-4FDF-9F31-34F6EF0AAC6C}" type="sibTrans" cxnId="{A79D062D-F8CF-484D-87B2-3E6928BE410F}">
      <dgm:prSet/>
      <dgm:spPr/>
      <dgm:t>
        <a:bodyPr/>
        <a:lstStyle/>
        <a:p>
          <a:endParaRPr lang="en-GB"/>
        </a:p>
      </dgm:t>
    </dgm:pt>
    <dgm:pt modelId="{8EC81381-BE24-4183-9765-A59625C41ED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/>
            <a:t>Go to </a:t>
          </a:r>
          <a:r>
            <a:rPr lang="en-GB" b="1" dirty="0" smtClean="0">
              <a:hlinkClick xmlns:r="http://schemas.openxmlformats.org/officeDocument/2006/relationships" r:id="rId2"/>
            </a:rPr>
            <a:t>https://www.facebook.com/SLTDGTALK/</a:t>
          </a:r>
          <a:endParaRPr lang="en-GB" dirty="0"/>
        </a:p>
      </dgm:t>
    </dgm:pt>
    <dgm:pt modelId="{7C53EEB9-EFED-4EE8-83FA-CBBC75D0FC4E}" type="sibTrans" cxnId="{2F2476D0-B138-4D98-8F7A-972A2F83E5D2}">
      <dgm:prSet/>
      <dgm:spPr/>
      <dgm:t>
        <a:bodyPr/>
        <a:lstStyle/>
        <a:p>
          <a:endParaRPr lang="en-GB"/>
        </a:p>
      </dgm:t>
    </dgm:pt>
    <dgm:pt modelId="{D7A99A00-1762-4BEB-B3EC-595E63BA8492}" type="parTrans" cxnId="{2F2476D0-B138-4D98-8F7A-972A2F83E5D2}">
      <dgm:prSet/>
      <dgm:spPr/>
      <dgm:t>
        <a:bodyPr/>
        <a:lstStyle/>
        <a:p>
          <a:endParaRPr lang="en-GB"/>
        </a:p>
      </dgm:t>
    </dgm:pt>
    <dgm:pt modelId="{C1AE9686-F301-4F7E-AB2E-AC7BDFF5B21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b="0" dirty="0" smtClean="0">
              <a:solidFill>
                <a:schemeClr val="tx1"/>
              </a:solidFill>
            </a:rPr>
            <a:t> 01387 220013</a:t>
          </a:r>
          <a:endParaRPr lang="en-GB" sz="1300" b="0" dirty="0">
            <a:solidFill>
              <a:schemeClr val="tx1"/>
            </a:solidFill>
          </a:endParaRPr>
        </a:p>
      </dgm:t>
    </dgm:pt>
    <dgm:pt modelId="{5C0337DF-5F69-48BA-9DEE-5661C33C612C}" type="parTrans" cxnId="{DFEA19DA-1010-4A8A-9E5C-F98995AAE21C}">
      <dgm:prSet/>
      <dgm:spPr/>
      <dgm:t>
        <a:bodyPr/>
        <a:lstStyle/>
        <a:p>
          <a:endParaRPr lang="en-GB"/>
        </a:p>
      </dgm:t>
    </dgm:pt>
    <dgm:pt modelId="{4FB85098-B80E-49B5-ACD7-015573E2F6E5}" type="sibTrans" cxnId="{DFEA19DA-1010-4A8A-9E5C-F98995AAE21C}">
      <dgm:prSet/>
      <dgm:spPr/>
      <dgm:t>
        <a:bodyPr/>
        <a:lstStyle/>
        <a:p>
          <a:endParaRPr lang="en-GB"/>
        </a:p>
      </dgm:t>
    </dgm:pt>
    <dgm:pt modelId="{56B0C1E7-658D-4935-8624-0D3B2DEA09F8}" type="pres">
      <dgm:prSet presAssocID="{C1530D8A-7409-452A-8D56-D580860BA7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319CE7-CAF2-4052-8BAF-FAAF60118C93}" type="pres">
      <dgm:prSet presAssocID="{D4AEB06D-DB09-406F-84FD-2482A687E05D}" presName="linNode" presStyleCnt="0"/>
      <dgm:spPr/>
    </dgm:pt>
    <dgm:pt modelId="{35E2A3ED-4265-47AE-8D28-52A5ACAF596E}" type="pres">
      <dgm:prSet presAssocID="{D4AEB06D-DB09-406F-84FD-2482A687E0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BDB0B1-9DF4-4F51-8DFB-F4B9DF4A23AE}" type="pres">
      <dgm:prSet presAssocID="{D4AEB06D-DB09-406F-84FD-2482A687E0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52CBCB-EB5D-4061-AB07-7F161FC31023}" type="pres">
      <dgm:prSet presAssocID="{53381B0D-9719-4B69-A3DC-4CBC045CC52A}" presName="sp" presStyleCnt="0"/>
      <dgm:spPr/>
    </dgm:pt>
    <dgm:pt modelId="{3A4EAB9C-EA5A-4E10-94B9-E31CD319F509}" type="pres">
      <dgm:prSet presAssocID="{F9A985EE-E2A7-4A07-A2AD-0FDAFB859C6B}" presName="linNode" presStyleCnt="0"/>
      <dgm:spPr/>
    </dgm:pt>
    <dgm:pt modelId="{CE86A4E5-B6C5-4792-A8E6-E6EE1019A89C}" type="pres">
      <dgm:prSet presAssocID="{F9A985EE-E2A7-4A07-A2AD-0FDAFB859C6B}" presName="parentText" presStyleLbl="node1" presStyleIdx="1" presStyleCnt="3" custLinFactNeighborY="16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6F6E18-7A55-4758-A424-DE3E3D2DFE10}" type="pres">
      <dgm:prSet presAssocID="{F9A985EE-E2A7-4A07-A2AD-0FDAFB859C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5D7456-6F38-4C3C-9A56-6B5411F675B9}" type="pres">
      <dgm:prSet presAssocID="{316A59A3-E7D8-474D-9E2C-4F35C030DF01}" presName="sp" presStyleCnt="0"/>
      <dgm:spPr/>
    </dgm:pt>
    <dgm:pt modelId="{B101A8D4-FD47-42BD-AA49-F2EE6599C30A}" type="pres">
      <dgm:prSet presAssocID="{BCB8E109-8DAF-443F-843F-880342816184}" presName="linNode" presStyleCnt="0"/>
      <dgm:spPr/>
    </dgm:pt>
    <dgm:pt modelId="{CFBC5057-75D9-41E3-AA59-3044BEB7C42E}" type="pres">
      <dgm:prSet presAssocID="{BCB8E109-8DAF-443F-843F-8803428161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977AA0-049E-4D1A-A4B2-1153D65C8B9D}" type="pres">
      <dgm:prSet presAssocID="{BCB8E109-8DAF-443F-843F-8803428161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2476D0-B138-4D98-8F7A-972A2F83E5D2}" srcId="{BCB8E109-8DAF-443F-843F-880342816184}" destId="{8EC81381-BE24-4183-9765-A59625C41EDC}" srcOrd="0" destOrd="0" parTransId="{D7A99A00-1762-4BEB-B3EC-595E63BA8492}" sibTransId="{7C53EEB9-EFED-4EE8-83FA-CBBC75D0FC4E}"/>
    <dgm:cxn modelId="{C7495FFC-1E27-4AF5-BD19-1EE82F6E187C}" type="presOf" srcId="{B47E4CCF-DAC5-4F88-B180-EAACD149C329}" destId="{02BDB0B1-9DF4-4F51-8DFB-F4B9DF4A23AE}" srcOrd="0" destOrd="2" presId="urn:microsoft.com/office/officeart/2005/8/layout/vList5"/>
    <dgm:cxn modelId="{DFEA19DA-1010-4A8A-9E5C-F98995AAE21C}" srcId="{D4AEB06D-DB09-406F-84FD-2482A687E05D}" destId="{C1AE9686-F301-4F7E-AB2E-AC7BDFF5B215}" srcOrd="1" destOrd="0" parTransId="{5C0337DF-5F69-48BA-9DEE-5661C33C612C}" sibTransId="{4FB85098-B80E-49B5-ACD7-015573E2F6E5}"/>
    <dgm:cxn modelId="{96BB7671-D18A-4AD7-BC1E-0E5A0FD73CEA}" srcId="{BCB8E109-8DAF-443F-843F-880342816184}" destId="{46B8B180-986C-4805-8467-6FEFEB011F04}" srcOrd="2" destOrd="0" parTransId="{3E20B58A-1F89-4007-9F04-44D2AADFE387}" sibTransId="{BE79A977-AEE5-4EF9-AB2A-5E306B7721BE}"/>
    <dgm:cxn modelId="{630FE6F1-91C8-4D13-892C-D51FDAC1245A}" type="presOf" srcId="{46B8B180-986C-4805-8467-6FEFEB011F04}" destId="{56977AA0-049E-4D1A-A4B2-1153D65C8B9D}" srcOrd="0" destOrd="2" presId="urn:microsoft.com/office/officeart/2005/8/layout/vList5"/>
    <dgm:cxn modelId="{AFC48AD8-A471-4E19-A11E-7CF7159B898F}" srcId="{C1530D8A-7409-452A-8D56-D580860BA713}" destId="{F9A985EE-E2A7-4A07-A2AD-0FDAFB859C6B}" srcOrd="1" destOrd="0" parTransId="{D24ACAD1-0943-4563-8CE7-7FF465C7E27B}" sibTransId="{316A59A3-E7D8-474D-9E2C-4F35C030DF01}"/>
    <dgm:cxn modelId="{AAABF038-05D1-485A-8C98-C63BB60B720E}" type="presOf" srcId="{94D7DB5C-2B14-4A6C-95FB-9CFE35E35071}" destId="{02BDB0B1-9DF4-4F51-8DFB-F4B9DF4A23AE}" srcOrd="0" destOrd="0" presId="urn:microsoft.com/office/officeart/2005/8/layout/vList5"/>
    <dgm:cxn modelId="{8D0E1DF9-3597-44E7-8945-D6D8CE2D7A0E}" type="presOf" srcId="{D4AEB06D-DB09-406F-84FD-2482A687E05D}" destId="{35E2A3ED-4265-47AE-8D28-52A5ACAF596E}" srcOrd="0" destOrd="0" presId="urn:microsoft.com/office/officeart/2005/8/layout/vList5"/>
    <dgm:cxn modelId="{6A7FD5D7-90E3-4155-88B8-E1698EFE1290}" type="presOf" srcId="{3337188B-83A1-4F5A-BA5F-00390C0FB2ED}" destId="{BD6F6E18-7A55-4758-A424-DE3E3D2DFE10}" srcOrd="0" destOrd="1" presId="urn:microsoft.com/office/officeart/2005/8/layout/vList5"/>
    <dgm:cxn modelId="{6B287848-8908-44AF-9DE0-8C84DD2A93CE}" type="presOf" srcId="{BCB8E109-8DAF-443F-843F-880342816184}" destId="{CFBC5057-75D9-41E3-AA59-3044BEB7C42E}" srcOrd="0" destOrd="0" presId="urn:microsoft.com/office/officeart/2005/8/layout/vList5"/>
    <dgm:cxn modelId="{7F8639F9-39C1-49EB-AABD-DE071025BE80}" type="presOf" srcId="{F9A985EE-E2A7-4A07-A2AD-0FDAFB859C6B}" destId="{CE86A4E5-B6C5-4792-A8E6-E6EE1019A89C}" srcOrd="0" destOrd="0" presId="urn:microsoft.com/office/officeart/2005/8/layout/vList5"/>
    <dgm:cxn modelId="{1F403E2C-29D0-4040-957F-0D88C2AA876D}" srcId="{D4AEB06D-DB09-406F-84FD-2482A687E05D}" destId="{B47E4CCF-DAC5-4F88-B180-EAACD149C329}" srcOrd="2" destOrd="0" parTransId="{463751B9-6F7A-4134-8082-289734E1F495}" sibTransId="{08DE9D1B-1E9A-4CAD-9DE7-E7252D549DF6}"/>
    <dgm:cxn modelId="{8859787C-3178-4236-A57E-85DB2AF5CF2F}" type="presOf" srcId="{1ABCF0D3-1489-4826-A8A5-721892E261E6}" destId="{BD6F6E18-7A55-4758-A424-DE3E3D2DFE10}" srcOrd="0" destOrd="0" presId="urn:microsoft.com/office/officeart/2005/8/layout/vList5"/>
    <dgm:cxn modelId="{198EF0C6-3929-4F71-8326-036EC95752D9}" type="presOf" srcId="{3459D1CE-7B3B-415E-9C61-B375E4EAB2CA}" destId="{BD6F6E18-7A55-4758-A424-DE3E3D2DFE10}" srcOrd="0" destOrd="2" presId="urn:microsoft.com/office/officeart/2005/8/layout/vList5"/>
    <dgm:cxn modelId="{2C04E6B9-C6DF-4829-9BA2-486226B73526}" type="presOf" srcId="{5080A073-4EE4-4F12-B689-276B16FB17A3}" destId="{56977AA0-049E-4D1A-A4B2-1153D65C8B9D}" srcOrd="0" destOrd="1" presId="urn:microsoft.com/office/officeart/2005/8/layout/vList5"/>
    <dgm:cxn modelId="{937E937D-6622-48D1-AB3A-A38803DDF45A}" srcId="{C1530D8A-7409-452A-8D56-D580860BA713}" destId="{BCB8E109-8DAF-443F-843F-880342816184}" srcOrd="2" destOrd="0" parTransId="{C6741690-5F25-4F1C-AC3E-20959AE42DC2}" sibTransId="{AF3316D5-DE16-4B5B-B0C2-79FEA081111F}"/>
    <dgm:cxn modelId="{4CC7A1B0-8554-4DAC-8BF4-3643B0B82375}" srcId="{C1530D8A-7409-452A-8D56-D580860BA713}" destId="{D4AEB06D-DB09-406F-84FD-2482A687E05D}" srcOrd="0" destOrd="0" parTransId="{EF78EC7D-02F3-453B-83BA-277D1FACA621}" sibTransId="{53381B0D-9719-4B69-A3DC-4CBC045CC52A}"/>
    <dgm:cxn modelId="{5C80B86B-782E-494A-8124-85133D31D883}" srcId="{F9A985EE-E2A7-4A07-A2AD-0FDAFB859C6B}" destId="{3337188B-83A1-4F5A-BA5F-00390C0FB2ED}" srcOrd="1" destOrd="0" parTransId="{784B7071-9AF4-455F-AB46-ABB327F747AA}" sibTransId="{5B18C101-9BE0-4107-824E-3F403A66B407}"/>
    <dgm:cxn modelId="{AA2B21DB-4CA7-4204-A964-2CA027C73DC1}" srcId="{D4AEB06D-DB09-406F-84FD-2482A687E05D}" destId="{94D7DB5C-2B14-4A6C-95FB-9CFE35E35071}" srcOrd="0" destOrd="0" parTransId="{DEFC6487-6BFE-4564-BF75-1621A29C9E30}" sibTransId="{2229A22C-D13F-4764-9A28-6DD0AD05E075}"/>
    <dgm:cxn modelId="{FFA94795-8E52-4C6A-B6BF-F1546D089ABF}" type="presOf" srcId="{8EC81381-BE24-4183-9765-A59625C41EDC}" destId="{56977AA0-049E-4D1A-A4B2-1153D65C8B9D}" srcOrd="0" destOrd="0" presId="urn:microsoft.com/office/officeart/2005/8/layout/vList5"/>
    <dgm:cxn modelId="{A79D062D-F8CF-484D-87B2-3E6928BE410F}" srcId="{F9A985EE-E2A7-4A07-A2AD-0FDAFB859C6B}" destId="{3459D1CE-7B3B-415E-9C61-B375E4EAB2CA}" srcOrd="2" destOrd="0" parTransId="{7B07FAF5-2650-4776-A0ED-5751381261E1}" sibTransId="{CC3C2F1F-25AF-4FDF-9F31-34F6EF0AAC6C}"/>
    <dgm:cxn modelId="{28BFBC3F-C1D2-4179-B74A-BCDA57C66B11}" srcId="{F9A985EE-E2A7-4A07-A2AD-0FDAFB859C6B}" destId="{1ABCF0D3-1489-4826-A8A5-721892E261E6}" srcOrd="0" destOrd="0" parTransId="{4C9D08BC-641C-42EE-A709-058B892863E6}" sibTransId="{E2777333-27FE-4300-B687-7898B3AB4FF7}"/>
    <dgm:cxn modelId="{A6902F8C-CB41-4D05-8FD2-1FE52EE1B71B}" type="presOf" srcId="{C1AE9686-F301-4F7E-AB2E-AC7BDFF5B215}" destId="{02BDB0B1-9DF4-4F51-8DFB-F4B9DF4A23AE}" srcOrd="0" destOrd="1" presId="urn:microsoft.com/office/officeart/2005/8/layout/vList5"/>
    <dgm:cxn modelId="{5336960A-B73F-4B5D-B00C-E24B6C7C6269}" type="presOf" srcId="{DA5E7DFE-B659-4A15-BA35-F7674CAFA76B}" destId="{02BDB0B1-9DF4-4F51-8DFB-F4B9DF4A23AE}" srcOrd="0" destOrd="3" presId="urn:microsoft.com/office/officeart/2005/8/layout/vList5"/>
    <dgm:cxn modelId="{669F7640-4284-44CA-9186-8C12704FD83B}" srcId="{D4AEB06D-DB09-406F-84FD-2482A687E05D}" destId="{DA5E7DFE-B659-4A15-BA35-F7674CAFA76B}" srcOrd="3" destOrd="0" parTransId="{B0D72DF4-0072-4649-8AE0-ECF4D3200601}" sibTransId="{5C2A15B8-4F21-4CC0-A555-78451369686B}"/>
    <dgm:cxn modelId="{38BE5178-2D18-4727-83A9-7D3AB9AE3851}" type="presOf" srcId="{C1530D8A-7409-452A-8D56-D580860BA713}" destId="{56B0C1E7-658D-4935-8624-0D3B2DEA09F8}" srcOrd="0" destOrd="0" presId="urn:microsoft.com/office/officeart/2005/8/layout/vList5"/>
    <dgm:cxn modelId="{ADB19325-967D-48A6-BE01-8609792AF9C3}" srcId="{BCB8E109-8DAF-443F-843F-880342816184}" destId="{5080A073-4EE4-4F12-B689-276B16FB17A3}" srcOrd="1" destOrd="0" parTransId="{215067F4-6D8B-4DB5-B8AE-1F175F6A3ABE}" sibTransId="{7558ED27-2042-483E-9A95-F9C392FA816D}"/>
    <dgm:cxn modelId="{05E25E2A-6561-4DE9-BBF1-7770A97EE400}" type="presParOf" srcId="{56B0C1E7-658D-4935-8624-0D3B2DEA09F8}" destId="{BA319CE7-CAF2-4052-8BAF-FAAF60118C93}" srcOrd="0" destOrd="0" presId="urn:microsoft.com/office/officeart/2005/8/layout/vList5"/>
    <dgm:cxn modelId="{B08E7F47-D675-47CD-91E9-9A7999278E06}" type="presParOf" srcId="{BA319CE7-CAF2-4052-8BAF-FAAF60118C93}" destId="{35E2A3ED-4265-47AE-8D28-52A5ACAF596E}" srcOrd="0" destOrd="0" presId="urn:microsoft.com/office/officeart/2005/8/layout/vList5"/>
    <dgm:cxn modelId="{332BE9DE-B6F8-4803-A67D-4F8D670D0325}" type="presParOf" srcId="{BA319CE7-CAF2-4052-8BAF-FAAF60118C93}" destId="{02BDB0B1-9DF4-4F51-8DFB-F4B9DF4A23AE}" srcOrd="1" destOrd="0" presId="urn:microsoft.com/office/officeart/2005/8/layout/vList5"/>
    <dgm:cxn modelId="{879E477F-9332-447E-B78A-C2D88F838E99}" type="presParOf" srcId="{56B0C1E7-658D-4935-8624-0D3B2DEA09F8}" destId="{BC52CBCB-EB5D-4061-AB07-7F161FC31023}" srcOrd="1" destOrd="0" presId="urn:microsoft.com/office/officeart/2005/8/layout/vList5"/>
    <dgm:cxn modelId="{11E91A15-74DF-4159-9618-7AB092D24423}" type="presParOf" srcId="{56B0C1E7-658D-4935-8624-0D3B2DEA09F8}" destId="{3A4EAB9C-EA5A-4E10-94B9-E31CD319F509}" srcOrd="2" destOrd="0" presId="urn:microsoft.com/office/officeart/2005/8/layout/vList5"/>
    <dgm:cxn modelId="{8E61E81A-3106-4B11-B43F-C76CE98F1E85}" type="presParOf" srcId="{3A4EAB9C-EA5A-4E10-94B9-E31CD319F509}" destId="{CE86A4E5-B6C5-4792-A8E6-E6EE1019A89C}" srcOrd="0" destOrd="0" presId="urn:microsoft.com/office/officeart/2005/8/layout/vList5"/>
    <dgm:cxn modelId="{AB633E0D-05F4-4895-89B9-8F185ABA18A4}" type="presParOf" srcId="{3A4EAB9C-EA5A-4E10-94B9-E31CD319F509}" destId="{BD6F6E18-7A55-4758-A424-DE3E3D2DFE10}" srcOrd="1" destOrd="0" presId="urn:microsoft.com/office/officeart/2005/8/layout/vList5"/>
    <dgm:cxn modelId="{5ACD3296-D3A3-40E9-B4DF-0686233F67FF}" type="presParOf" srcId="{56B0C1E7-658D-4935-8624-0D3B2DEA09F8}" destId="{895D7456-6F38-4C3C-9A56-6B5411F675B9}" srcOrd="3" destOrd="0" presId="urn:microsoft.com/office/officeart/2005/8/layout/vList5"/>
    <dgm:cxn modelId="{6377104B-A862-4FDE-AFF9-D0EEF64C0BA4}" type="presParOf" srcId="{56B0C1E7-658D-4935-8624-0D3B2DEA09F8}" destId="{B101A8D4-FD47-42BD-AA49-F2EE6599C30A}" srcOrd="4" destOrd="0" presId="urn:microsoft.com/office/officeart/2005/8/layout/vList5"/>
    <dgm:cxn modelId="{E81B49AB-F1FF-45ED-BDFE-E67B040964E3}" type="presParOf" srcId="{B101A8D4-FD47-42BD-AA49-F2EE6599C30A}" destId="{CFBC5057-75D9-41E3-AA59-3044BEB7C42E}" srcOrd="0" destOrd="0" presId="urn:microsoft.com/office/officeart/2005/8/layout/vList5"/>
    <dgm:cxn modelId="{0421195E-E75D-41DA-99C1-79DBB7F1A18E}" type="presParOf" srcId="{B101A8D4-FD47-42BD-AA49-F2EE6599C30A}" destId="{56977AA0-049E-4D1A-A4B2-1153D65C8B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480C5-435F-4618-B2B0-7B64BDC2EC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B8284D-175B-4FD0-9E1A-4AE3BE1D32D6}">
      <dgm:prSet phldrT="[Text]"/>
      <dgm:spPr>
        <a:solidFill>
          <a:srgbClr val="92C146"/>
        </a:solidFill>
      </dgm:spPr>
      <dgm:t>
        <a:bodyPr/>
        <a:lstStyle/>
        <a:p>
          <a:r>
            <a:rPr lang="en-GB" b="1" dirty="0" smtClean="0"/>
            <a:t>Lockerbie Health Centre </a:t>
          </a:r>
        </a:p>
        <a:p>
          <a:r>
            <a:rPr lang="en-GB" dirty="0" smtClean="0"/>
            <a:t>Victoria Gardens, </a:t>
          </a:r>
        </a:p>
        <a:p>
          <a:r>
            <a:rPr lang="en-GB" dirty="0" smtClean="0"/>
            <a:t>Lockerbie, DG11 2BJ </a:t>
          </a:r>
        </a:p>
        <a:p>
          <a:r>
            <a:rPr lang="en-GB" dirty="0" smtClean="0"/>
            <a:t>Tel: 01576 205537 </a:t>
          </a:r>
          <a:endParaRPr lang="en-GB" dirty="0"/>
        </a:p>
      </dgm:t>
    </dgm:pt>
    <dgm:pt modelId="{FDF489DC-9F20-40D4-AD29-D23E0A32A6B7}" type="parTrans" cxnId="{FD26DFDA-9AF9-45D0-BA11-84BA3C50CC32}">
      <dgm:prSet/>
      <dgm:spPr/>
      <dgm:t>
        <a:bodyPr/>
        <a:lstStyle/>
        <a:p>
          <a:endParaRPr lang="en-GB"/>
        </a:p>
      </dgm:t>
    </dgm:pt>
    <dgm:pt modelId="{9C8729CE-C1F7-426A-ABD5-579F57119A14}" type="sibTrans" cxnId="{FD26DFDA-9AF9-45D0-BA11-84BA3C50CC32}">
      <dgm:prSet/>
      <dgm:spPr/>
      <dgm:t>
        <a:bodyPr/>
        <a:lstStyle/>
        <a:p>
          <a:endParaRPr lang="en-GB"/>
        </a:p>
      </dgm:t>
    </dgm:pt>
    <dgm:pt modelId="{449D17A3-39DB-4D45-8B11-9E34C927EEB5}">
      <dgm:prSet phldrT="[Text]"/>
      <dgm:spPr>
        <a:solidFill>
          <a:srgbClr val="E22C65"/>
        </a:solidFill>
      </dgm:spPr>
      <dgm:t>
        <a:bodyPr/>
        <a:lstStyle/>
        <a:p>
          <a:r>
            <a:rPr lang="en-GB" b="1" dirty="0" smtClean="0"/>
            <a:t>The Willows Children, Young People and Family Centre</a:t>
          </a:r>
        </a:p>
        <a:p>
          <a:r>
            <a:rPr lang="en-GB" dirty="0" smtClean="0"/>
            <a:t>Crichton Royal Hospital, Glencaple Road, Dumfries,                     DG1 4TG </a:t>
          </a:r>
        </a:p>
        <a:p>
          <a:r>
            <a:rPr lang="en-GB" dirty="0" smtClean="0"/>
            <a:t>Tel: 01387 244530</a:t>
          </a:r>
          <a:endParaRPr lang="en-GB" dirty="0"/>
        </a:p>
      </dgm:t>
    </dgm:pt>
    <dgm:pt modelId="{48A023C7-48D9-4BB9-9117-6C996931AD1E}" type="parTrans" cxnId="{4014757C-42C7-42FD-8E14-E8A12F2BC0C5}">
      <dgm:prSet/>
      <dgm:spPr/>
      <dgm:t>
        <a:bodyPr/>
        <a:lstStyle/>
        <a:p>
          <a:endParaRPr lang="en-GB"/>
        </a:p>
      </dgm:t>
    </dgm:pt>
    <dgm:pt modelId="{ABC876EC-13E4-461F-AC26-E48F445BC866}" type="sibTrans" cxnId="{4014757C-42C7-42FD-8E14-E8A12F2BC0C5}">
      <dgm:prSet/>
      <dgm:spPr/>
      <dgm:t>
        <a:bodyPr/>
        <a:lstStyle/>
        <a:p>
          <a:endParaRPr lang="en-GB"/>
        </a:p>
      </dgm:t>
    </dgm:pt>
    <dgm:pt modelId="{C8363C55-B154-4261-90B7-1BB811843BAE}">
      <dgm:prSet phldrT="[Text]"/>
      <dgm:spPr>
        <a:solidFill>
          <a:srgbClr val="92C146"/>
        </a:solidFill>
      </dgm:spPr>
      <dgm:t>
        <a:bodyPr/>
        <a:lstStyle/>
        <a:p>
          <a:r>
            <a:rPr lang="en-GB" b="1" dirty="0" smtClean="0"/>
            <a:t>Newton Stewart Health Centre,</a:t>
          </a:r>
          <a:endParaRPr lang="en-GB" dirty="0" smtClean="0"/>
        </a:p>
        <a:p>
          <a:r>
            <a:rPr lang="en-GB" dirty="0" err="1" smtClean="0"/>
            <a:t>Creebridge</a:t>
          </a:r>
          <a:r>
            <a:rPr lang="en-GB" dirty="0" smtClean="0"/>
            <a:t>,</a:t>
          </a:r>
        </a:p>
        <a:p>
          <a:r>
            <a:rPr lang="en-GB" dirty="0" smtClean="0"/>
            <a:t>Newton Stewart</a:t>
          </a:r>
        </a:p>
        <a:p>
          <a:r>
            <a:rPr lang="en-GB" dirty="0" smtClean="0"/>
            <a:t>DG8 6NR</a:t>
          </a:r>
        </a:p>
        <a:p>
          <a:r>
            <a:rPr lang="en-GB" dirty="0" smtClean="0"/>
            <a:t>Tel: 01671 402504</a:t>
          </a:r>
          <a:endParaRPr lang="en-GB" dirty="0"/>
        </a:p>
      </dgm:t>
    </dgm:pt>
    <dgm:pt modelId="{FA930807-2975-47A2-A4EE-7A7F2EBB19BE}" type="parTrans" cxnId="{5DA6EACD-738D-4637-A14C-717E4B9CB1CB}">
      <dgm:prSet/>
      <dgm:spPr/>
      <dgm:t>
        <a:bodyPr/>
        <a:lstStyle/>
        <a:p>
          <a:endParaRPr lang="en-GB"/>
        </a:p>
      </dgm:t>
    </dgm:pt>
    <dgm:pt modelId="{90B32C2E-8321-4112-A7DD-3A404AAED77C}" type="sibTrans" cxnId="{5DA6EACD-738D-4637-A14C-717E4B9CB1CB}">
      <dgm:prSet/>
      <dgm:spPr/>
      <dgm:t>
        <a:bodyPr/>
        <a:lstStyle/>
        <a:p>
          <a:endParaRPr lang="en-GB"/>
        </a:p>
      </dgm:t>
    </dgm:pt>
    <dgm:pt modelId="{ADDEF11C-190A-4B9F-BFFE-E522D4047BA3}">
      <dgm:prSet phldrT="[Text]"/>
      <dgm:spPr/>
      <dgm:t>
        <a:bodyPr/>
        <a:lstStyle/>
        <a:p>
          <a:r>
            <a:rPr lang="en-GB" b="1" dirty="0" smtClean="0"/>
            <a:t>Garden Hill Primary Care Centre, </a:t>
          </a:r>
        </a:p>
        <a:p>
          <a:r>
            <a:rPr lang="en-GB" dirty="0" smtClean="0"/>
            <a:t>Garden Hill Road, </a:t>
          </a:r>
        </a:p>
        <a:p>
          <a:r>
            <a:rPr lang="en-GB" dirty="0" smtClean="0"/>
            <a:t>Castle Douglas DG7 3EE </a:t>
          </a:r>
        </a:p>
        <a:p>
          <a:r>
            <a:rPr lang="en-GB" dirty="0" smtClean="0"/>
            <a:t>Tel: 01556 505701</a:t>
          </a:r>
          <a:endParaRPr lang="en-GB" dirty="0"/>
        </a:p>
      </dgm:t>
    </dgm:pt>
    <dgm:pt modelId="{1FE4E353-8794-4454-B838-D149029DA414}" type="parTrans" cxnId="{D84261F1-258F-497D-96E0-40874A01F956}">
      <dgm:prSet/>
      <dgm:spPr/>
      <dgm:t>
        <a:bodyPr/>
        <a:lstStyle/>
        <a:p>
          <a:endParaRPr lang="en-GB"/>
        </a:p>
      </dgm:t>
    </dgm:pt>
    <dgm:pt modelId="{A2B4B7C0-D2D2-40C1-B8E2-92488C551123}" type="sibTrans" cxnId="{D84261F1-258F-497D-96E0-40874A01F956}">
      <dgm:prSet/>
      <dgm:spPr/>
      <dgm:t>
        <a:bodyPr/>
        <a:lstStyle/>
        <a:p>
          <a:endParaRPr lang="en-GB"/>
        </a:p>
      </dgm:t>
    </dgm:pt>
    <dgm:pt modelId="{D24831BA-CF75-4FE8-819F-20AEAB1F4188}" type="pres">
      <dgm:prSet presAssocID="{0A0480C5-435F-4618-B2B0-7B64BDC2EC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2F0EE4-8E7F-4536-ABBF-D1FF11911430}" type="pres">
      <dgm:prSet presAssocID="{02B8284D-175B-4FD0-9E1A-4AE3BE1D32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D421A-A64A-47D7-B6D2-2EC21B093CBE}" type="pres">
      <dgm:prSet presAssocID="{9C8729CE-C1F7-426A-ABD5-579F57119A14}" presName="sibTrans" presStyleCnt="0"/>
      <dgm:spPr/>
    </dgm:pt>
    <dgm:pt modelId="{ADE42DA0-5737-41BE-B99B-186181E0CB4C}" type="pres">
      <dgm:prSet presAssocID="{449D17A3-39DB-4D45-8B11-9E34C927EE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911817-4883-4968-B1CE-CA73D218C307}" type="pres">
      <dgm:prSet presAssocID="{ABC876EC-13E4-461F-AC26-E48F445BC866}" presName="sibTrans" presStyleCnt="0"/>
      <dgm:spPr/>
    </dgm:pt>
    <dgm:pt modelId="{5BAF8D4F-84CB-4C24-96D2-5AD4666EE702}" type="pres">
      <dgm:prSet presAssocID="{ADDEF11C-190A-4B9F-BFFE-E522D4047B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5924A-18EB-4162-911B-76FBEE7C239F}" type="pres">
      <dgm:prSet presAssocID="{A2B4B7C0-D2D2-40C1-B8E2-92488C551123}" presName="sibTrans" presStyleCnt="0"/>
      <dgm:spPr/>
    </dgm:pt>
    <dgm:pt modelId="{B002E205-5020-4A9C-A23A-2D2C7784F551}" type="pres">
      <dgm:prSet presAssocID="{C8363C55-B154-4261-90B7-1BB811843B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39D212-C358-4EF1-9D78-FBA783B098C4}" type="presOf" srcId="{0A0480C5-435F-4618-B2B0-7B64BDC2EC23}" destId="{D24831BA-CF75-4FE8-819F-20AEAB1F4188}" srcOrd="0" destOrd="0" presId="urn:microsoft.com/office/officeart/2005/8/layout/default"/>
    <dgm:cxn modelId="{FD26DFDA-9AF9-45D0-BA11-84BA3C50CC32}" srcId="{0A0480C5-435F-4618-B2B0-7B64BDC2EC23}" destId="{02B8284D-175B-4FD0-9E1A-4AE3BE1D32D6}" srcOrd="0" destOrd="0" parTransId="{FDF489DC-9F20-40D4-AD29-D23E0A32A6B7}" sibTransId="{9C8729CE-C1F7-426A-ABD5-579F57119A14}"/>
    <dgm:cxn modelId="{D84261F1-258F-497D-96E0-40874A01F956}" srcId="{0A0480C5-435F-4618-B2B0-7B64BDC2EC23}" destId="{ADDEF11C-190A-4B9F-BFFE-E522D4047BA3}" srcOrd="2" destOrd="0" parTransId="{1FE4E353-8794-4454-B838-D149029DA414}" sibTransId="{A2B4B7C0-D2D2-40C1-B8E2-92488C551123}"/>
    <dgm:cxn modelId="{5DA6EACD-738D-4637-A14C-717E4B9CB1CB}" srcId="{0A0480C5-435F-4618-B2B0-7B64BDC2EC23}" destId="{C8363C55-B154-4261-90B7-1BB811843BAE}" srcOrd="3" destOrd="0" parTransId="{FA930807-2975-47A2-A4EE-7A7F2EBB19BE}" sibTransId="{90B32C2E-8321-4112-A7DD-3A404AAED77C}"/>
    <dgm:cxn modelId="{4014757C-42C7-42FD-8E14-E8A12F2BC0C5}" srcId="{0A0480C5-435F-4618-B2B0-7B64BDC2EC23}" destId="{449D17A3-39DB-4D45-8B11-9E34C927EEB5}" srcOrd="1" destOrd="0" parTransId="{48A023C7-48D9-4BB9-9117-6C996931AD1E}" sibTransId="{ABC876EC-13E4-461F-AC26-E48F445BC866}"/>
    <dgm:cxn modelId="{0996F5C3-952B-4FC8-9F94-77210A795F75}" type="presOf" srcId="{ADDEF11C-190A-4B9F-BFFE-E522D4047BA3}" destId="{5BAF8D4F-84CB-4C24-96D2-5AD4666EE702}" srcOrd="0" destOrd="0" presId="urn:microsoft.com/office/officeart/2005/8/layout/default"/>
    <dgm:cxn modelId="{C2F08D85-5A86-482B-BA5B-55C0FEC5A9AB}" type="presOf" srcId="{C8363C55-B154-4261-90B7-1BB811843BAE}" destId="{B002E205-5020-4A9C-A23A-2D2C7784F551}" srcOrd="0" destOrd="0" presId="urn:microsoft.com/office/officeart/2005/8/layout/default"/>
    <dgm:cxn modelId="{8E1596AC-BEF5-4934-85F1-7C81C570C01D}" type="presOf" srcId="{02B8284D-175B-4FD0-9E1A-4AE3BE1D32D6}" destId="{812F0EE4-8E7F-4536-ABBF-D1FF11911430}" srcOrd="0" destOrd="0" presId="urn:microsoft.com/office/officeart/2005/8/layout/default"/>
    <dgm:cxn modelId="{B9ADD701-B9C6-4436-A428-D3AEBD7D529D}" type="presOf" srcId="{449D17A3-39DB-4D45-8B11-9E34C927EEB5}" destId="{ADE42DA0-5737-41BE-B99B-186181E0CB4C}" srcOrd="0" destOrd="0" presId="urn:microsoft.com/office/officeart/2005/8/layout/default"/>
    <dgm:cxn modelId="{D5B48D9A-BA4D-4012-8899-9A9163F2DFD8}" type="presParOf" srcId="{D24831BA-CF75-4FE8-819F-20AEAB1F4188}" destId="{812F0EE4-8E7F-4536-ABBF-D1FF11911430}" srcOrd="0" destOrd="0" presId="urn:microsoft.com/office/officeart/2005/8/layout/default"/>
    <dgm:cxn modelId="{C4076C09-D876-4ECD-971E-16295C2463BE}" type="presParOf" srcId="{D24831BA-CF75-4FE8-819F-20AEAB1F4188}" destId="{054D421A-A64A-47D7-B6D2-2EC21B093CBE}" srcOrd="1" destOrd="0" presId="urn:microsoft.com/office/officeart/2005/8/layout/default"/>
    <dgm:cxn modelId="{2DA47E2D-6AF1-40A7-920D-4D4F1C116689}" type="presParOf" srcId="{D24831BA-CF75-4FE8-819F-20AEAB1F4188}" destId="{ADE42DA0-5737-41BE-B99B-186181E0CB4C}" srcOrd="2" destOrd="0" presId="urn:microsoft.com/office/officeart/2005/8/layout/default"/>
    <dgm:cxn modelId="{4DB409F7-CB48-4CB6-B58B-E56C2FCCF81C}" type="presParOf" srcId="{D24831BA-CF75-4FE8-819F-20AEAB1F4188}" destId="{9F911817-4883-4968-B1CE-CA73D218C307}" srcOrd="3" destOrd="0" presId="urn:microsoft.com/office/officeart/2005/8/layout/default"/>
    <dgm:cxn modelId="{19B0B1C2-ADD8-4B99-B298-707E20F85C80}" type="presParOf" srcId="{D24831BA-CF75-4FE8-819F-20AEAB1F4188}" destId="{5BAF8D4F-84CB-4C24-96D2-5AD4666EE702}" srcOrd="4" destOrd="0" presId="urn:microsoft.com/office/officeart/2005/8/layout/default"/>
    <dgm:cxn modelId="{D21941A4-E97B-4786-8C15-F483132AABE6}" type="presParOf" srcId="{D24831BA-CF75-4FE8-819F-20AEAB1F4188}" destId="{93B5924A-18EB-4162-911B-76FBEE7C239F}" srcOrd="5" destOrd="0" presId="urn:microsoft.com/office/officeart/2005/8/layout/default"/>
    <dgm:cxn modelId="{EA4DA804-E3BF-43DE-93A9-F2F02976CB92}" type="presParOf" srcId="{D24831BA-CF75-4FE8-819F-20AEAB1F4188}" destId="{B002E205-5020-4A9C-A23A-2D2C7784F5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DB0B1-9DF4-4F51-8DFB-F4B9DF4A23AE}">
      <dsp:nvSpPr>
        <dsp:cNvPr id="0" name=""/>
        <dsp:cNvSpPr/>
      </dsp:nvSpPr>
      <dsp:spPr>
        <a:xfrm rot="5400000">
          <a:off x="3360298" y="-1145124"/>
          <a:ext cx="1113873" cy="368680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b="1" kern="1200" dirty="0" smtClean="0">
              <a:solidFill>
                <a:schemeClr val="tx1"/>
              </a:solidFill>
            </a:rPr>
            <a:t> </a:t>
          </a:r>
          <a:r>
            <a:rPr lang="en-GB" sz="1300" b="0" kern="1200" dirty="0" smtClean="0">
              <a:solidFill>
                <a:schemeClr val="tx1"/>
              </a:solidFill>
            </a:rPr>
            <a:t>Phone or email to talk to a therapist</a:t>
          </a:r>
          <a:endParaRPr lang="en-GB" sz="1300" b="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b="0" kern="1200" dirty="0" smtClean="0">
              <a:solidFill>
                <a:schemeClr val="tx1"/>
              </a:solidFill>
            </a:rPr>
            <a:t> 01387 220013</a:t>
          </a:r>
          <a:endParaRPr lang="en-GB" sz="1300" b="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b="0" kern="1200" dirty="0" smtClean="0">
              <a:solidFill>
                <a:schemeClr val="tx1"/>
              </a:solidFill>
              <a:sym typeface="Wingdings"/>
            </a:rPr>
            <a:t> </a:t>
          </a:r>
          <a:r>
            <a:rPr lang="en-GB" sz="1300" b="0" kern="1200" dirty="0" smtClean="0">
              <a:solidFill>
                <a:schemeClr val="tx1"/>
              </a:solidFill>
              <a:sym typeface="Wingdings"/>
              <a:hlinkClick xmlns:r="http://schemas.openxmlformats.org/officeDocument/2006/relationships" r:id="rId1"/>
            </a:rPr>
            <a:t>dumf-uhb.talk-adviceline@nhs.net</a:t>
          </a:r>
          <a:r>
            <a:rPr lang="en-GB" sz="1300" b="0" kern="1200" dirty="0" smtClean="0">
              <a:solidFill>
                <a:schemeClr val="tx1"/>
              </a:solidFill>
              <a:sym typeface="Wingdings"/>
            </a:rPr>
            <a:t> </a:t>
          </a:r>
          <a:endParaRPr lang="en-GB" sz="1300" b="0" kern="1200" dirty="0">
            <a:solidFill>
              <a:schemeClr val="tx1"/>
            </a:solidFill>
          </a:endParaRPr>
        </a:p>
        <a:p>
          <a:pPr marL="87313" marR="0" lvl="1" indent="-873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300" kern="1200" dirty="0" smtClean="0"/>
            <a:t> Available between </a:t>
          </a:r>
          <a:r>
            <a:rPr lang="en-GB" sz="1300" b="1" kern="1200" dirty="0" smtClean="0"/>
            <a:t>2-4pm on Wednesdays </a:t>
          </a:r>
          <a:r>
            <a:rPr lang="en-GB" sz="1300" kern="1200" dirty="0" smtClean="0"/>
            <a:t>&amp;                                      </a:t>
          </a:r>
          <a:r>
            <a:rPr lang="en-GB" sz="1300" b="1" kern="1200" dirty="0" smtClean="0"/>
            <a:t>10-12noon on Thursdays in May and June 2020.</a:t>
          </a:r>
          <a:endParaRPr lang="en-GB" sz="1300" b="1" kern="1200" dirty="0"/>
        </a:p>
      </dsp:txBody>
      <dsp:txXfrm rot="5400000">
        <a:off x="3360298" y="-1145124"/>
        <a:ext cx="1113873" cy="3686809"/>
      </dsp:txXfrm>
    </dsp:sp>
    <dsp:sp modelId="{35E2A3ED-4265-47AE-8D28-52A5ACAF596E}">
      <dsp:nvSpPr>
        <dsp:cNvPr id="0" name=""/>
        <dsp:cNvSpPr/>
      </dsp:nvSpPr>
      <dsp:spPr>
        <a:xfrm>
          <a:off x="0" y="2109"/>
          <a:ext cx="2073830" cy="1392342"/>
        </a:xfrm>
        <a:prstGeom prst="roundRect">
          <a:avLst/>
        </a:prstGeom>
        <a:solidFill>
          <a:srgbClr val="00AF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Advice Line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tx1"/>
              </a:solidFill>
              <a:sym typeface="Wingdings"/>
            </a:rPr>
            <a:t>      </a:t>
          </a:r>
          <a:endParaRPr lang="en-GB" sz="3200" kern="1200" dirty="0" smtClean="0">
            <a:solidFill>
              <a:schemeClr val="tx1"/>
            </a:solidFill>
          </a:endParaRPr>
        </a:p>
      </dsp:txBody>
      <dsp:txXfrm>
        <a:off x="0" y="2109"/>
        <a:ext cx="2073830" cy="1392342"/>
      </dsp:txXfrm>
    </dsp:sp>
    <dsp:sp modelId="{BD6F6E18-7A55-4758-A424-DE3E3D2DFE10}">
      <dsp:nvSpPr>
        <dsp:cNvPr id="0" name=""/>
        <dsp:cNvSpPr/>
      </dsp:nvSpPr>
      <dsp:spPr>
        <a:xfrm rot="5400000">
          <a:off x="3360298" y="316835"/>
          <a:ext cx="1113873" cy="3686809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Sessions continue every month.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Book in by phoning  01387 244530, or one of your local departments (details over leaf).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Sessions will be offered by phone or video for parents / carers and teenagers. </a:t>
          </a:r>
          <a:endParaRPr lang="en-GB" sz="1300" kern="1200" dirty="0"/>
        </a:p>
      </dsp:txBody>
      <dsp:txXfrm rot="5400000">
        <a:off x="3360298" y="316835"/>
        <a:ext cx="1113873" cy="3686809"/>
      </dsp:txXfrm>
    </dsp:sp>
    <dsp:sp modelId="{CE86A4E5-B6C5-4792-A8E6-E6EE1019A89C}">
      <dsp:nvSpPr>
        <dsp:cNvPr id="0" name=""/>
        <dsp:cNvSpPr/>
      </dsp:nvSpPr>
      <dsp:spPr>
        <a:xfrm>
          <a:off x="0" y="1487376"/>
          <a:ext cx="2073830" cy="1392342"/>
        </a:xfrm>
        <a:prstGeom prst="roundRect">
          <a:avLst/>
        </a:prstGeom>
        <a:solidFill>
          <a:srgbClr val="E22C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Communication Problem Solving Sessions</a:t>
          </a:r>
          <a:endParaRPr lang="en-GB" sz="2000" kern="1200" dirty="0"/>
        </a:p>
      </dsp:txBody>
      <dsp:txXfrm>
        <a:off x="0" y="1487376"/>
        <a:ext cx="2073830" cy="1392342"/>
      </dsp:txXfrm>
    </dsp:sp>
    <dsp:sp modelId="{56977AA0-049E-4D1A-A4B2-1153D65C8B9D}">
      <dsp:nvSpPr>
        <dsp:cNvPr id="0" name=""/>
        <dsp:cNvSpPr/>
      </dsp:nvSpPr>
      <dsp:spPr>
        <a:xfrm rot="5400000">
          <a:off x="3360298" y="1778794"/>
          <a:ext cx="1113873" cy="3686809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/>
            <a:t>Go to </a:t>
          </a:r>
          <a:r>
            <a:rPr lang="en-GB" sz="1200" b="1" kern="1200" dirty="0" smtClean="0">
              <a:hlinkClick xmlns:r="http://schemas.openxmlformats.org/officeDocument/2006/relationships" r:id="rId2"/>
            </a:rPr>
            <a:t>https://www.facebook.com/SLTDGTALK/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Or search on Facebook for </a:t>
          </a:r>
          <a:r>
            <a:rPr lang="en-GB" sz="1200" b="1" kern="1200" dirty="0" smtClean="0"/>
            <a:t>Speech and Language Therapy CYP: NHS D&amp;G</a:t>
          </a:r>
          <a:endParaRPr lang="en-GB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Look out for hints and tips and printable resources and information about other services who could help you. </a:t>
          </a:r>
          <a:endParaRPr lang="en-GB" sz="1200" kern="1200" dirty="0"/>
        </a:p>
      </dsp:txBody>
      <dsp:txXfrm rot="5400000">
        <a:off x="3360298" y="1778794"/>
        <a:ext cx="1113873" cy="3686809"/>
      </dsp:txXfrm>
    </dsp:sp>
    <dsp:sp modelId="{CFBC5057-75D9-41E3-AA59-3044BEB7C42E}">
      <dsp:nvSpPr>
        <dsp:cNvPr id="0" name=""/>
        <dsp:cNvSpPr/>
      </dsp:nvSpPr>
      <dsp:spPr>
        <a:xfrm>
          <a:off x="0" y="2926028"/>
          <a:ext cx="2073830" cy="1392342"/>
        </a:xfrm>
        <a:prstGeom prst="roundRect">
          <a:avLst/>
        </a:prstGeom>
        <a:solidFill>
          <a:srgbClr val="92C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Facebook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0" y="2926028"/>
        <a:ext cx="2073830" cy="13923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F0EE4-8E7F-4536-ABBF-D1FF11911430}">
      <dsp:nvSpPr>
        <dsp:cNvPr id="0" name=""/>
        <dsp:cNvSpPr/>
      </dsp:nvSpPr>
      <dsp:spPr>
        <a:xfrm>
          <a:off x="747" y="50182"/>
          <a:ext cx="2913897" cy="1748338"/>
        </a:xfrm>
        <a:prstGeom prst="rect">
          <a:avLst/>
        </a:prstGeom>
        <a:solidFill>
          <a:srgbClr val="92C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Lockerbie Health Centre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Victoria Gardens,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Lockerbie, DG11 2BJ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01576 205537 </a:t>
          </a:r>
          <a:endParaRPr lang="en-GB" sz="1600" kern="1200" dirty="0"/>
        </a:p>
      </dsp:txBody>
      <dsp:txXfrm>
        <a:off x="747" y="50182"/>
        <a:ext cx="2913897" cy="1748338"/>
      </dsp:txXfrm>
    </dsp:sp>
    <dsp:sp modelId="{ADE42DA0-5737-41BE-B99B-186181E0CB4C}">
      <dsp:nvSpPr>
        <dsp:cNvPr id="0" name=""/>
        <dsp:cNvSpPr/>
      </dsp:nvSpPr>
      <dsp:spPr>
        <a:xfrm>
          <a:off x="3206034" y="50182"/>
          <a:ext cx="2913897" cy="1748338"/>
        </a:xfrm>
        <a:prstGeom prst="rect">
          <a:avLst/>
        </a:prstGeom>
        <a:solidFill>
          <a:srgbClr val="E22C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The Willows Children, Young People and Family Centre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Crichton Royal Hospital, Glencaple Road, Dumfries,                     DG1 4TG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01387 244530</a:t>
          </a:r>
          <a:endParaRPr lang="en-GB" sz="1600" kern="1200" dirty="0"/>
        </a:p>
      </dsp:txBody>
      <dsp:txXfrm>
        <a:off x="3206034" y="50182"/>
        <a:ext cx="2913897" cy="1748338"/>
      </dsp:txXfrm>
    </dsp:sp>
    <dsp:sp modelId="{5BAF8D4F-84CB-4C24-96D2-5AD4666EE702}">
      <dsp:nvSpPr>
        <dsp:cNvPr id="0" name=""/>
        <dsp:cNvSpPr/>
      </dsp:nvSpPr>
      <dsp:spPr>
        <a:xfrm>
          <a:off x="747" y="2089910"/>
          <a:ext cx="2913897" cy="1748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Garden Hill Primary Care Centre,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Garden Hill Road,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Castle Douglas DG7 3EE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01556 505701</a:t>
          </a:r>
          <a:endParaRPr lang="en-GB" sz="1600" kern="1200" dirty="0"/>
        </a:p>
      </dsp:txBody>
      <dsp:txXfrm>
        <a:off x="747" y="2089910"/>
        <a:ext cx="2913897" cy="1748338"/>
      </dsp:txXfrm>
    </dsp:sp>
    <dsp:sp modelId="{B002E205-5020-4A9C-A23A-2D2C7784F551}">
      <dsp:nvSpPr>
        <dsp:cNvPr id="0" name=""/>
        <dsp:cNvSpPr/>
      </dsp:nvSpPr>
      <dsp:spPr>
        <a:xfrm>
          <a:off x="3206034" y="2089910"/>
          <a:ext cx="2913897" cy="1748338"/>
        </a:xfrm>
        <a:prstGeom prst="rect">
          <a:avLst/>
        </a:prstGeom>
        <a:solidFill>
          <a:srgbClr val="92C1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Newton Stewart Health Centre,</a:t>
          </a:r>
          <a:endParaRPr lang="en-GB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Creebridge</a:t>
          </a:r>
          <a:r>
            <a:rPr lang="en-GB" sz="1600" kern="1200" dirty="0" smtClean="0"/>
            <a:t>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Newton Stewart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DG8 6NR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Tel: 01671 402504</a:t>
          </a:r>
          <a:endParaRPr lang="en-GB" sz="1600" kern="1200" dirty="0"/>
        </a:p>
      </dsp:txBody>
      <dsp:txXfrm>
        <a:off x="3206034" y="2089910"/>
        <a:ext cx="2913897" cy="1748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FA54-EF10-428B-ABAF-62D4A6BF0C85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1874-1C2E-40A9-83E8-571B9758FD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="" xmlns:a16="http://schemas.microsoft.com/office/drawing/2014/main" id="{169ED67D-44BF-4B70-8768-4910B8E8655D}"/>
              </a:ext>
            </a:extLst>
          </p:cNvPr>
          <p:cNvSpPr/>
          <p:nvPr/>
        </p:nvSpPr>
        <p:spPr>
          <a:xfrm flipV="1">
            <a:off x="0" y="0"/>
            <a:ext cx="6858000" cy="849740"/>
          </a:xfrm>
          <a:prstGeom prst="flowChartManualInput">
            <a:avLst/>
          </a:prstGeom>
          <a:solidFill>
            <a:srgbClr val="43A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0231"/>
            <a:ext cx="6669360" cy="1216615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            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Speech 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and Language 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Therapy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            </a:t>
            </a:r>
            <a:r>
              <a:rPr lang="en-GB" sz="1800" b="1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en-GB" sz="1800" b="1" dirty="0">
                <a:solidFill>
                  <a:schemeClr val="bg1"/>
                </a:solidFill>
                <a:latin typeface="+mn-lt"/>
              </a:rPr>
              <a:t>Children and Young People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74F6C1D-C785-4E1B-B8CE-6656723659EF}"/>
              </a:ext>
            </a:extLst>
          </p:cNvPr>
          <p:cNvSpPr/>
          <p:nvPr/>
        </p:nvSpPr>
        <p:spPr>
          <a:xfrm>
            <a:off x="548680" y="82758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b="1" dirty="0" smtClean="0">
                <a:solidFill>
                  <a:srgbClr val="E24067"/>
                </a:solidFill>
              </a:rPr>
              <a:t>Support for children </a:t>
            </a:r>
            <a:r>
              <a:rPr lang="en-GB" sz="2400" b="1" dirty="0" smtClean="0">
                <a:solidFill>
                  <a:srgbClr val="E24067"/>
                </a:solidFill>
              </a:rPr>
              <a:t>and young people.</a:t>
            </a:r>
            <a:endParaRPr lang="en-GB" sz="2400" b="1" dirty="0">
              <a:solidFill>
                <a:srgbClr val="E24067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288" y="118583"/>
            <a:ext cx="720120" cy="626288"/>
          </a:xfrm>
          <a:prstGeom prst="rect">
            <a:avLst/>
          </a:prstGeom>
          <a:noFill/>
        </p:spPr>
      </p:pic>
      <p:pic>
        <p:nvPicPr>
          <p:cNvPr id="11" name="Picture 10" descr="S:\Speech and Language Shared Area\SLT\CYP SLT\.UNIVERSAL SERVICE\Designer\Logo Files-brand guide\DG-talk-logo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52113"/>
            <a:ext cx="620688" cy="597809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564904" y="8833812"/>
            <a:ext cx="5184576" cy="324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Produced August 2017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lang="en-GB" sz="1200" dirty="0" smtClean="0">
                <a:solidFill>
                  <a:schemeClr val="bg1"/>
                </a:solidFill>
                <a:ea typeface="+mj-ea"/>
                <a:cs typeface="+mj-cs"/>
              </a:rPr>
              <a:t>Review date August 2020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0BC24F0-3766-4AEB-893B-365941E634B6}"/>
              </a:ext>
            </a:extLst>
          </p:cNvPr>
          <p:cNvSpPr/>
          <p:nvPr/>
        </p:nvSpPr>
        <p:spPr>
          <a:xfrm>
            <a:off x="332656" y="1691680"/>
            <a:ext cx="626469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C14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This may </a:t>
            </a:r>
            <a:r>
              <a:rPr lang="en-GB" sz="1400" dirty="0" smtClean="0"/>
              <a:t>be a worrying </a:t>
            </a:r>
            <a:r>
              <a:rPr lang="en-GB" sz="1400" dirty="0" smtClean="0"/>
              <a:t>time </a:t>
            </a:r>
            <a:r>
              <a:rPr lang="en-GB" sz="1400" dirty="0" smtClean="0"/>
              <a:t>as life is very different at the moment due to COVID19. </a:t>
            </a:r>
          </a:p>
          <a:p>
            <a:pPr algn="ctr"/>
            <a:endParaRPr lang="en-GB" sz="1000" dirty="0"/>
          </a:p>
          <a:p>
            <a:pPr algn="ctr"/>
            <a:r>
              <a:rPr lang="en-GB" sz="1400" dirty="0" smtClean="0"/>
              <a:t>If </a:t>
            </a:r>
            <a:r>
              <a:rPr lang="en-GB" sz="1400" dirty="0"/>
              <a:t>you have </a:t>
            </a:r>
            <a:r>
              <a:rPr lang="en-GB" sz="1400" dirty="0" smtClean="0"/>
              <a:t>concerns about your child’s talking, listening or communication skills that we </a:t>
            </a:r>
            <a:r>
              <a:rPr lang="en-GB" sz="1400" dirty="0"/>
              <a:t>may be able to support you with, </a:t>
            </a:r>
            <a:r>
              <a:rPr lang="en-GB" sz="1400" dirty="0" smtClean="0"/>
              <a:t>get </a:t>
            </a:r>
            <a:r>
              <a:rPr lang="en-GB" sz="1400" dirty="0"/>
              <a:t>in touch</a:t>
            </a:r>
            <a:r>
              <a:rPr lang="en-GB" sz="1400" dirty="0" smtClean="0"/>
              <a:t>. We are still here to help. </a:t>
            </a:r>
          </a:p>
          <a:p>
            <a:pPr algn="ctr"/>
            <a:endParaRPr lang="en-GB" sz="1000" dirty="0"/>
          </a:p>
          <a:p>
            <a:pPr algn="ctr"/>
            <a:r>
              <a:rPr lang="en-GB" sz="1400" dirty="0"/>
              <a:t>W</a:t>
            </a:r>
            <a:r>
              <a:rPr lang="en-GB" sz="1400" dirty="0" smtClean="0"/>
              <a:t>e </a:t>
            </a:r>
            <a:r>
              <a:rPr lang="en-GB" sz="1400" dirty="0"/>
              <a:t>are not able to offer face to face contacts at the moment, </a:t>
            </a:r>
            <a:r>
              <a:rPr lang="en-GB" sz="1400" dirty="0" smtClean="0"/>
              <a:t>but we </a:t>
            </a:r>
            <a:r>
              <a:rPr lang="en-GB" sz="1400" dirty="0"/>
              <a:t>can speak to you by video or </a:t>
            </a:r>
            <a:r>
              <a:rPr lang="en-GB" sz="1400" dirty="0" smtClean="0"/>
              <a:t>telephone </a:t>
            </a:r>
            <a:r>
              <a:rPr lang="en-GB" sz="1400" dirty="0"/>
              <a:t>to offer advice </a:t>
            </a:r>
            <a:r>
              <a:rPr lang="en-GB" sz="1400" dirty="0" smtClean="0"/>
              <a:t>and support. </a:t>
            </a:r>
            <a:endParaRPr lang="en-GB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362297A-5BD5-4D5E-8AB2-6D58799949F3}"/>
              </a:ext>
            </a:extLst>
          </p:cNvPr>
          <p:cNvSpPr/>
          <p:nvPr/>
        </p:nvSpPr>
        <p:spPr>
          <a:xfrm>
            <a:off x="404664" y="3491880"/>
            <a:ext cx="6030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rgbClr val="E24067"/>
                </a:solidFill>
              </a:rPr>
              <a:t>How do I contact Speech and Language Therapy?</a:t>
            </a:r>
            <a:endParaRPr lang="en-GB" sz="2000" b="1" dirty="0">
              <a:solidFill>
                <a:srgbClr val="E24067"/>
              </a:solidFill>
            </a:endParaRPr>
          </a:p>
        </p:txBody>
      </p:sp>
      <p:sp>
        <p:nvSpPr>
          <p:cNvPr id="6" name="Flowchart: Manual Input 5">
            <a:extLst>
              <a:ext uri="{FF2B5EF4-FFF2-40B4-BE49-F238E27FC236}">
                <a16:creationId xmlns="" xmlns:a16="http://schemas.microsoft.com/office/drawing/2014/main" id="{16CA4114-DD23-4B34-85E2-81B91EAB93C3}"/>
              </a:ext>
            </a:extLst>
          </p:cNvPr>
          <p:cNvSpPr/>
          <p:nvPr/>
        </p:nvSpPr>
        <p:spPr>
          <a:xfrm flipH="1">
            <a:off x="-42286" y="8759542"/>
            <a:ext cx="6900286" cy="398814"/>
          </a:xfrm>
          <a:prstGeom prst="flowChartManualInput">
            <a:avLst/>
          </a:prstGeom>
          <a:solidFill>
            <a:srgbClr val="43A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Diagram 26"/>
          <p:cNvGraphicFramePr/>
          <p:nvPr/>
        </p:nvGraphicFramePr>
        <p:xfrm>
          <a:off x="548680" y="4355976"/>
          <a:ext cx="57606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8760" y="7956376"/>
            <a:ext cx="563619" cy="5611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8680" y="385192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had a therapist before lockdown you can get in touch as before. If you were on the waiting list or have seen us in the past you can use the following: </a:t>
            </a:r>
            <a:endParaRPr lang="en-GB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D0C3C9F1-CE08-480E-B506-DA0A5FFEB091}"/>
              </a:ext>
            </a:extLst>
          </p:cNvPr>
          <p:cNvSpPr txBox="1">
            <a:spLocks/>
          </p:cNvSpPr>
          <p:nvPr/>
        </p:nvSpPr>
        <p:spPr>
          <a:xfrm>
            <a:off x="332656" y="539552"/>
            <a:ext cx="6228692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C146"/>
            </a:solidFill>
          </a:ln>
        </p:spPr>
        <p:txBody>
          <a:bodyPr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Advice about getting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ready for </a:t>
            </a:r>
            <a:r>
              <a:rPr lang="en-GB" sz="1400" dirty="0" smtClean="0"/>
              <a:t>changing schools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prepare visual supports, e.g. timetables, social stories etc. about school or homework, lunchtimes or playing in the playground.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Sharing ideas to build your child’s understanding and talking skills.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Ideas for developing attention and listening.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Advice for talking to your child about social skills and making new friends in school.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Advice on how children learn to say </a:t>
            </a:r>
            <a:r>
              <a:rPr kumimoji="0" lang="en-GB" sz="1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speech </a:t>
            </a:r>
            <a:r>
              <a:rPr kumimoji="0" lang="en-GB" sz="1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sounds. </a:t>
            </a:r>
            <a:endParaRPr kumimoji="0" lang="en-GB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" panose="05000000000000000000" pitchFamily="2" charset="2"/>
              <a:buChar char="¶"/>
              <a:tabLst/>
              <a:defRPr/>
            </a:pPr>
            <a:r>
              <a:rPr lang="en-GB" sz="1400" dirty="0" smtClean="0"/>
              <a:t>Learning new vocabulary to help develop literacy skills throughout school. </a:t>
            </a:r>
            <a:endParaRPr kumimoji="0" lang="en-GB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795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E22C65"/>
                </a:solidFill>
              </a:rPr>
              <a:t>How could Speech and Language Therapy help? </a:t>
            </a:r>
            <a:endParaRPr lang="en-GB" sz="2000" b="1" dirty="0">
              <a:solidFill>
                <a:srgbClr val="E22C6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12" y="327585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E22C65"/>
                </a:solidFill>
              </a:rPr>
              <a:t>Where to find us across Dumfries and Galloway</a:t>
            </a:r>
            <a:endParaRPr lang="en-GB" sz="2000" b="1" dirty="0">
              <a:solidFill>
                <a:srgbClr val="E22C65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04664" y="3707904"/>
          <a:ext cx="61206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0688" y="781236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are here to help you get ready for when life </a:t>
            </a:r>
          </a:p>
          <a:p>
            <a:pPr algn="ctr"/>
            <a:r>
              <a:rPr lang="en-GB" dirty="0" smtClean="0"/>
              <a:t>begins to return to normal.</a:t>
            </a:r>
          </a:p>
          <a:p>
            <a:pPr algn="ctr"/>
            <a:r>
              <a:rPr lang="en-GB" dirty="0" smtClean="0"/>
              <a:t>Stay safe! </a:t>
            </a:r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5264" y="8244408"/>
            <a:ext cx="879345" cy="764766"/>
          </a:xfrm>
          <a:prstGeom prst="rect">
            <a:avLst/>
          </a:prstGeom>
          <a:noFill/>
        </p:spPr>
      </p:pic>
      <p:pic>
        <p:nvPicPr>
          <p:cNvPr id="11" name="Picture 10" descr="S:\Speech and Language Shared Area\SLT\CYP SLT\.UNIVERSAL SERVICE\Designer\Logo Files-brand guide\DG-talk-logo-f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396" y="8172400"/>
            <a:ext cx="861340" cy="829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456</Words>
  <Application>Microsoft Office PowerPoint</Application>
  <PresentationFormat>On-screen Show (4:3)</PresentationFormat>
  <Paragraphs>52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           Speech and Language Therapy              For Children and Young People</vt:lpstr>
      <vt:lpstr>Slide 2</vt:lpstr>
    </vt:vector>
  </TitlesOfParts>
  <Company>NHS Dumfries &amp; Galloway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and Language Therapy              For Children and Young People</dc:title>
  <dc:creator>EJRoss</dc:creator>
  <cp:lastModifiedBy>CBrown5</cp:lastModifiedBy>
  <cp:revision>12</cp:revision>
  <dcterms:created xsi:type="dcterms:W3CDTF">2020-04-23T13:18:25Z</dcterms:created>
  <dcterms:modified xsi:type="dcterms:W3CDTF">2020-05-06T07:50:36Z</dcterms:modified>
</cp:coreProperties>
</file>