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8" r:id="rId6"/>
    <p:sldId id="259" r:id="rId7"/>
    <p:sldId id="260" r:id="rId8"/>
    <p:sldId id="261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D0059D3-0869-42CE-8354-C4A2BFB87C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A17D4E5-90BD-4F30-8799-30D7BC82A11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rtyfactory.com/africanmasks/information/african-mask-functions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African Masks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10 with Mrs Shenton-Ross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55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When we go on holiday we see how different people live and experience some of their culture.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Africa is a BIG continent and there are lots of different people and lots of different beliefs.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Some people in Africa believe in religions like Christianity or Islam.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he Top Five Landmarks In Africa That Are Worth A Vis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48770"/>
            <a:ext cx="2108176" cy="14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48770"/>
            <a:ext cx="2687960" cy="17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33695"/>
            <a:ext cx="2110086" cy="140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1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Africa </a:t>
            </a:r>
            <a:r>
              <a:rPr lang="en-GB" dirty="0" smtClean="0">
                <a:latin typeface="Comic Sans MS" panose="030F0702030302020204" pitchFamily="66" charset="0"/>
              </a:rPr>
              <a:t>and African Tribes have lots of traditional beliefs too!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Each country in Africa has different tribes with different names.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Each tribe has special songs, special clothing and special beliefs. 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346"/>
            <a:ext cx="3409267" cy="19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1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One thing that lots of tribes have are tribal masks.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African masks are used at special times and can be lots of different shapes and sizes. Usually they are made of natural materials and have holes for the eyes.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Nowadays if you go to different parts of Africa people make mini masks out of wood and you can buy them and take them home.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44577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78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Tribal masks are worn at special times.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Sometimes it is thought the person who wears the mask is connected to good spirits or bad spirits.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Sometimes masks represent that the tribe thinks nature is important.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Sometimes the people in the tribe believe that the mask links them to people who have lived and died.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Why Wear Masks?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16" y="3789040"/>
            <a:ext cx="1884650" cy="29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5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Don’t forget to share what you do!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Pick one of the following tasks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2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88640"/>
            <a:ext cx="6096000" cy="3657599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Make your own mini mask.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Use </a:t>
            </a:r>
            <a:r>
              <a:rPr lang="en-GB" dirty="0" smtClean="0">
                <a:latin typeface="Comic Sans MS" panose="030F0702030302020204" pitchFamily="66" charset="0"/>
              </a:rPr>
              <a:t>an old toilet roll middle and white paint/ </a:t>
            </a:r>
            <a:r>
              <a:rPr lang="en-GB" dirty="0" smtClean="0">
                <a:latin typeface="Comic Sans MS" panose="030F0702030302020204" pitchFamily="66" charset="0"/>
              </a:rPr>
              <a:t>crayon to design </a:t>
            </a:r>
            <a:r>
              <a:rPr lang="en-GB" dirty="0" smtClean="0">
                <a:latin typeface="Comic Sans MS" panose="030F0702030302020204" pitchFamily="66" charset="0"/>
              </a:rPr>
              <a:t>your own mask.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For more inspiration,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follow the link below and look at the pictures of different </a:t>
            </a:r>
            <a:r>
              <a:rPr lang="en-GB" dirty="0" smtClean="0">
                <a:latin typeface="Comic Sans MS" panose="030F0702030302020204" pitchFamily="66" charset="0"/>
              </a:rPr>
              <a:t>styles of masks.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hlinkClick r:id="rId2"/>
              </a:rPr>
              <a:t>https://www.artyfactory.com/africanmasks/information/african-mask-functions.htm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One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4863"/>
            <a:ext cx="4988869" cy="29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1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Make your own mask from natural materials.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Some masks cover your whole head. These are called headdresses.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Can you use grasses, branches or other materials outdoors to create your own headdress?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Two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2940109" cy="294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84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B972E503DA34880A3D294B4C768B8" ma:contentTypeVersion="10" ma:contentTypeDescription="Create a new document." ma:contentTypeScope="" ma:versionID="69755ea6100f1ce93011b70581a6e199">
  <xsd:schema xmlns:xsd="http://www.w3.org/2001/XMLSchema" xmlns:xs="http://www.w3.org/2001/XMLSchema" xmlns:p="http://schemas.microsoft.com/office/2006/metadata/properties" xmlns:ns2="1d7df531-d522-4271-b3f2-a1cb7011d337" xmlns:ns3="a27ad70e-cc5e-4526-a7b5-a9025d6903a1" targetNamespace="http://schemas.microsoft.com/office/2006/metadata/properties" ma:root="true" ma:fieldsID="7f4d44010d9321ce50571d4e1bc13242" ns2:_="" ns3:_="">
    <xsd:import namespace="1d7df531-d522-4271-b3f2-a1cb7011d337"/>
    <xsd:import namespace="a27ad70e-cc5e-4526-a7b5-a9025d6903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df531-d522-4271-b3f2-a1cb7011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ad70e-cc5e-4526-a7b5-a9025d690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921A3A-FD37-47DC-B006-E22E0B102108}">
  <ds:schemaRefs>
    <ds:schemaRef ds:uri="a27ad70e-cc5e-4526-a7b5-a9025d6903a1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1d7df531-d522-4271-b3f2-a1cb7011d337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750A82-E849-4BE4-9A82-F14C72E3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E5A70A-7169-43A3-BED6-F46B50C13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df531-d522-4271-b3f2-a1cb7011d337"/>
    <ds:schemaRef ds:uri="a27ad70e-cc5e-4526-a7b5-a9025d690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54</TotalTime>
  <Words>319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Elemental</vt:lpstr>
      <vt:lpstr>African Masks </vt:lpstr>
      <vt:lpstr>PowerPoint Presentation</vt:lpstr>
      <vt:lpstr>PowerPoint Presentation</vt:lpstr>
      <vt:lpstr>PowerPoint Presentation</vt:lpstr>
      <vt:lpstr>Why Wear Masks?</vt:lpstr>
      <vt:lpstr>Pick one of the following tasks </vt:lpstr>
      <vt:lpstr>Task One </vt:lpstr>
      <vt:lpstr>Task Two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Beliefs</dc:title>
  <dc:creator>Kate</dc:creator>
  <cp:lastModifiedBy>ELLEN.MUIR</cp:lastModifiedBy>
  <cp:revision>7</cp:revision>
  <dcterms:created xsi:type="dcterms:W3CDTF">2020-06-18T20:02:38Z</dcterms:created>
  <dcterms:modified xsi:type="dcterms:W3CDTF">2020-06-25T09:40:41Z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0x0101000F8B972E503DA34880A3D294B4C768B8</vt:lpwstr>
  </property>
</Properties>
</file>