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1" r:id="rId6"/>
    <p:sldId id="278" r:id="rId7"/>
    <p:sldId id="257" r:id="rId8"/>
    <p:sldId id="260" r:id="rId9"/>
    <p:sldId id="286" r:id="rId10"/>
    <p:sldId id="293" r:id="rId11"/>
    <p:sldId id="259" r:id="rId12"/>
    <p:sldId id="287" r:id="rId13"/>
    <p:sldId id="261" r:id="rId14"/>
    <p:sldId id="262" r:id="rId15"/>
    <p:sldId id="294" r:id="rId16"/>
    <p:sldId id="289" r:id="rId17"/>
    <p:sldId id="295" r:id="rId18"/>
    <p:sldId id="267" r:id="rId19"/>
    <p:sldId id="268" r:id="rId20"/>
    <p:sldId id="283" r:id="rId21"/>
    <p:sldId id="296" r:id="rId22"/>
    <p:sldId id="270" r:id="rId23"/>
    <p:sldId id="272" r:id="rId24"/>
    <p:sldId id="279" r:id="rId25"/>
    <p:sldId id="273" r:id="rId26"/>
    <p:sldId id="297" r:id="rId27"/>
    <p:sldId id="281" r:id="rId28"/>
    <p:sldId id="275" r:id="rId29"/>
    <p:sldId id="299" r:id="rId30"/>
    <p:sldId id="276" r:id="rId31"/>
    <p:sldId id="298" r:id="rId32"/>
    <p:sldId id="277" r:id="rId33"/>
    <p:sldId id="292" r:id="rId3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43B26-3D3E-40CF-B5D6-92DAC68317A4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EEDD38D-6BFF-49E1-A25B-45891BF7AA0A}">
      <dgm:prSet/>
      <dgm:spPr/>
      <dgm:t>
        <a:bodyPr/>
        <a:lstStyle/>
        <a:p>
          <a:r>
            <a:rPr lang="en-GB" dirty="0"/>
            <a:t>Our Children discuss the UNCRC Rights of the Child</a:t>
          </a:r>
          <a:r>
            <a:rPr lang="en-GB" dirty="0">
              <a:latin typeface="Calibri Light" panose="020F0302020204030204"/>
            </a:rPr>
            <a:t>.</a:t>
          </a:r>
          <a:endParaRPr lang="en-US" dirty="0"/>
        </a:p>
      </dgm:t>
    </dgm:pt>
    <dgm:pt modelId="{D42084DD-0632-4AE4-B969-8B11BD58A047}" type="parTrans" cxnId="{65C9143A-F48A-4850-AAFE-05BB4939C4AC}">
      <dgm:prSet/>
      <dgm:spPr/>
      <dgm:t>
        <a:bodyPr/>
        <a:lstStyle/>
        <a:p>
          <a:endParaRPr lang="en-US"/>
        </a:p>
      </dgm:t>
    </dgm:pt>
    <dgm:pt modelId="{89C2A870-1C48-45DF-BD14-C81A7F809CE6}" type="sibTrans" cxnId="{65C9143A-F48A-4850-AAFE-05BB4939C4AC}">
      <dgm:prSet/>
      <dgm:spPr/>
      <dgm:t>
        <a:bodyPr/>
        <a:lstStyle/>
        <a:p>
          <a:endParaRPr lang="en-US"/>
        </a:p>
      </dgm:t>
    </dgm:pt>
    <dgm:pt modelId="{4273534E-C1C7-44D4-84E5-EA62532735BA}">
      <dgm:prSet/>
      <dgm:spPr/>
      <dgm:t>
        <a:bodyPr/>
        <a:lstStyle/>
        <a:p>
          <a:r>
            <a:rPr lang="en-GB" dirty="0"/>
            <a:t>We have selected the right we feel is most important to us</a:t>
          </a:r>
          <a:r>
            <a:rPr lang="en-GB" dirty="0">
              <a:latin typeface="Calibri Light" panose="020F0302020204030204"/>
            </a:rPr>
            <a:t>.</a:t>
          </a:r>
          <a:endParaRPr lang="en-US" dirty="0"/>
        </a:p>
      </dgm:t>
    </dgm:pt>
    <dgm:pt modelId="{53057C69-1A65-4E7A-9756-2E3CDF75084B}" type="parTrans" cxnId="{9998ED62-1F7C-4939-A3D6-A0A8228B5CB0}">
      <dgm:prSet/>
      <dgm:spPr/>
      <dgm:t>
        <a:bodyPr/>
        <a:lstStyle/>
        <a:p>
          <a:endParaRPr lang="en-US"/>
        </a:p>
      </dgm:t>
    </dgm:pt>
    <dgm:pt modelId="{93F7AF10-2B5E-4491-851D-55F6AA506995}" type="sibTrans" cxnId="{9998ED62-1F7C-4939-A3D6-A0A8228B5CB0}">
      <dgm:prSet/>
      <dgm:spPr/>
      <dgm:t>
        <a:bodyPr/>
        <a:lstStyle/>
        <a:p>
          <a:endParaRPr lang="en-US"/>
        </a:p>
      </dgm:t>
    </dgm:pt>
    <dgm:pt modelId="{5E334A1B-B99D-439C-892B-03ABB060AEE2}">
      <dgm:prSet/>
      <dgm:spPr/>
      <dgm:t>
        <a:bodyPr/>
        <a:lstStyle/>
        <a:p>
          <a:r>
            <a:rPr lang="en-GB" dirty="0"/>
            <a:t>We explain why we feel that way.</a:t>
          </a:r>
          <a:endParaRPr lang="en-US" dirty="0"/>
        </a:p>
      </dgm:t>
    </dgm:pt>
    <dgm:pt modelId="{766DC5DA-7B7A-4D20-BF1E-9D49C0EF174A}" type="parTrans" cxnId="{BF76A15C-BF72-4372-8F08-AB5BD0C669D1}">
      <dgm:prSet/>
      <dgm:spPr/>
      <dgm:t>
        <a:bodyPr/>
        <a:lstStyle/>
        <a:p>
          <a:endParaRPr lang="en-US"/>
        </a:p>
      </dgm:t>
    </dgm:pt>
    <dgm:pt modelId="{EDB2B6BD-CE07-41DA-85F6-1549D4384C59}" type="sibTrans" cxnId="{BF76A15C-BF72-4372-8F08-AB5BD0C669D1}">
      <dgm:prSet/>
      <dgm:spPr/>
      <dgm:t>
        <a:bodyPr/>
        <a:lstStyle/>
        <a:p>
          <a:endParaRPr lang="en-US"/>
        </a:p>
      </dgm:t>
    </dgm:pt>
    <dgm:pt modelId="{9578CE13-2A37-4F11-A7AF-E70110221234}">
      <dgm:prSet/>
      <dgm:spPr/>
      <dgm:t>
        <a:bodyPr/>
        <a:lstStyle/>
        <a:p>
          <a:r>
            <a:rPr lang="en-GB" dirty="0"/>
            <a:t>Here is a sample </a:t>
          </a:r>
          <a:r>
            <a:rPr lang="en-GB"/>
            <a:t>of our </a:t>
          </a:r>
          <a:r>
            <a:rPr lang="en-GB" dirty="0"/>
            <a:t>views…</a:t>
          </a:r>
          <a:endParaRPr lang="en-US" dirty="0"/>
        </a:p>
      </dgm:t>
    </dgm:pt>
    <dgm:pt modelId="{0CBCD751-30F2-45D2-969F-F686C78D73EE}" type="parTrans" cxnId="{EAAF8FA9-0A57-4DAD-B04C-D62EE688DA9C}">
      <dgm:prSet/>
      <dgm:spPr/>
      <dgm:t>
        <a:bodyPr/>
        <a:lstStyle/>
        <a:p>
          <a:endParaRPr lang="en-US"/>
        </a:p>
      </dgm:t>
    </dgm:pt>
    <dgm:pt modelId="{5880B191-8110-493C-BD54-BEFADB56425B}" type="sibTrans" cxnId="{EAAF8FA9-0A57-4DAD-B04C-D62EE688DA9C}">
      <dgm:prSet/>
      <dgm:spPr/>
      <dgm:t>
        <a:bodyPr/>
        <a:lstStyle/>
        <a:p>
          <a:endParaRPr lang="en-US"/>
        </a:p>
      </dgm:t>
    </dgm:pt>
    <dgm:pt modelId="{37DEDA19-7FDA-43B3-916F-393E9C767F46}" type="pres">
      <dgm:prSet presAssocID="{E4743B26-3D3E-40CF-B5D6-92DAC68317A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4813411-F7EA-450E-9F9A-20E0093103F0}" type="pres">
      <dgm:prSet presAssocID="{9578CE13-2A37-4F11-A7AF-E70110221234}" presName="Accent4" presStyleCnt="0"/>
      <dgm:spPr/>
    </dgm:pt>
    <dgm:pt modelId="{7EA3E5A2-9CCA-4FC5-8770-DC0A9381E011}" type="pres">
      <dgm:prSet presAssocID="{9578CE13-2A37-4F11-A7AF-E70110221234}" presName="Accent" presStyleLbl="node1" presStyleIdx="0" presStyleCnt="8"/>
      <dgm:spPr/>
    </dgm:pt>
    <dgm:pt modelId="{F2665778-1D3E-4C7C-BAC2-DCE23560A5A9}" type="pres">
      <dgm:prSet presAssocID="{9578CE13-2A37-4F11-A7AF-E70110221234}" presName="ParentBackground4" presStyleCnt="0"/>
      <dgm:spPr/>
    </dgm:pt>
    <dgm:pt modelId="{9BAA7F85-F86F-4854-95C1-7F82DF68C749}" type="pres">
      <dgm:prSet presAssocID="{9578CE13-2A37-4F11-A7AF-E70110221234}" presName="ParentBackground" presStyleLbl="node1" presStyleIdx="1" presStyleCnt="8"/>
      <dgm:spPr/>
    </dgm:pt>
    <dgm:pt modelId="{AB1F4C7A-2DD8-43C5-A2C5-A0295BD84A77}" type="pres">
      <dgm:prSet presAssocID="{9578CE13-2A37-4F11-A7AF-E70110221234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C4D4E28D-E419-4BCF-B804-3DB2BB976B81}" type="pres">
      <dgm:prSet presAssocID="{5E334A1B-B99D-439C-892B-03ABB060AEE2}" presName="Accent3" presStyleCnt="0"/>
      <dgm:spPr/>
    </dgm:pt>
    <dgm:pt modelId="{F114376F-5C4F-4B14-9F6F-AAA9980414C3}" type="pres">
      <dgm:prSet presAssocID="{5E334A1B-B99D-439C-892B-03ABB060AEE2}" presName="Accent" presStyleLbl="node1" presStyleIdx="2" presStyleCnt="8"/>
      <dgm:spPr/>
    </dgm:pt>
    <dgm:pt modelId="{D5A3475F-D505-4C83-BC21-1A0A61285A15}" type="pres">
      <dgm:prSet presAssocID="{5E334A1B-B99D-439C-892B-03ABB060AEE2}" presName="ParentBackground3" presStyleCnt="0"/>
      <dgm:spPr/>
    </dgm:pt>
    <dgm:pt modelId="{4D22BD6F-F2B0-4C5E-8033-6ADEA5E40411}" type="pres">
      <dgm:prSet presAssocID="{5E334A1B-B99D-439C-892B-03ABB060AEE2}" presName="ParentBackground" presStyleLbl="node1" presStyleIdx="3" presStyleCnt="8"/>
      <dgm:spPr/>
    </dgm:pt>
    <dgm:pt modelId="{4558692D-026B-43E4-9D0D-979C235D128C}" type="pres">
      <dgm:prSet presAssocID="{5E334A1B-B99D-439C-892B-03ABB060AEE2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FD3F9C23-8A2B-4E0D-92AF-3F1676C4C578}" type="pres">
      <dgm:prSet presAssocID="{4273534E-C1C7-44D4-84E5-EA62532735BA}" presName="Accent2" presStyleCnt="0"/>
      <dgm:spPr/>
    </dgm:pt>
    <dgm:pt modelId="{48C74DD6-1C86-4E40-AA99-2D407D10187D}" type="pres">
      <dgm:prSet presAssocID="{4273534E-C1C7-44D4-84E5-EA62532735BA}" presName="Accent" presStyleLbl="node1" presStyleIdx="4" presStyleCnt="8"/>
      <dgm:spPr/>
    </dgm:pt>
    <dgm:pt modelId="{0457F0AD-3C36-460D-85F8-17BBAB4D237C}" type="pres">
      <dgm:prSet presAssocID="{4273534E-C1C7-44D4-84E5-EA62532735BA}" presName="ParentBackground2" presStyleCnt="0"/>
      <dgm:spPr/>
    </dgm:pt>
    <dgm:pt modelId="{67BFE0F9-83E2-4600-B485-C1EE579A5494}" type="pres">
      <dgm:prSet presAssocID="{4273534E-C1C7-44D4-84E5-EA62532735BA}" presName="ParentBackground" presStyleLbl="node1" presStyleIdx="5" presStyleCnt="8"/>
      <dgm:spPr/>
    </dgm:pt>
    <dgm:pt modelId="{299C2569-D9AD-405F-8343-65A3D1FF00AD}" type="pres">
      <dgm:prSet presAssocID="{4273534E-C1C7-44D4-84E5-EA62532735BA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1BBD35DF-02C8-4209-BC07-ECFA2DB61327}" type="pres">
      <dgm:prSet presAssocID="{4EEDD38D-6BFF-49E1-A25B-45891BF7AA0A}" presName="Accent1" presStyleCnt="0"/>
      <dgm:spPr/>
    </dgm:pt>
    <dgm:pt modelId="{AFF5168C-478E-4628-B17A-34D36B3F216E}" type="pres">
      <dgm:prSet presAssocID="{4EEDD38D-6BFF-49E1-A25B-45891BF7AA0A}" presName="Accent" presStyleLbl="node1" presStyleIdx="6" presStyleCnt="8"/>
      <dgm:spPr/>
    </dgm:pt>
    <dgm:pt modelId="{11C1957E-7888-415B-91C7-DFB103F95AD5}" type="pres">
      <dgm:prSet presAssocID="{4EEDD38D-6BFF-49E1-A25B-45891BF7AA0A}" presName="ParentBackground1" presStyleCnt="0"/>
      <dgm:spPr/>
    </dgm:pt>
    <dgm:pt modelId="{96A4CC69-2A27-4E02-9B18-216BA37AED5E}" type="pres">
      <dgm:prSet presAssocID="{4EEDD38D-6BFF-49E1-A25B-45891BF7AA0A}" presName="ParentBackground" presStyleLbl="node1" presStyleIdx="7" presStyleCnt="8"/>
      <dgm:spPr/>
    </dgm:pt>
    <dgm:pt modelId="{9F5F5C2B-1A8F-4FE5-B08E-5BAFE06E3061}" type="pres">
      <dgm:prSet presAssocID="{4EEDD38D-6BFF-49E1-A25B-45891BF7AA0A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2D5A524-C482-48FF-87AB-D0B210D6589E}" type="presOf" srcId="{9578CE13-2A37-4F11-A7AF-E70110221234}" destId="{9BAA7F85-F86F-4854-95C1-7F82DF68C749}" srcOrd="0" destOrd="0" presId="urn:microsoft.com/office/officeart/2018/layout/CircleProcess"/>
    <dgm:cxn modelId="{65C9143A-F48A-4850-AAFE-05BB4939C4AC}" srcId="{E4743B26-3D3E-40CF-B5D6-92DAC68317A4}" destId="{4EEDD38D-6BFF-49E1-A25B-45891BF7AA0A}" srcOrd="0" destOrd="0" parTransId="{D42084DD-0632-4AE4-B969-8B11BD58A047}" sibTransId="{89C2A870-1C48-45DF-BD14-C81A7F809CE6}"/>
    <dgm:cxn modelId="{BF76A15C-BF72-4372-8F08-AB5BD0C669D1}" srcId="{E4743B26-3D3E-40CF-B5D6-92DAC68317A4}" destId="{5E334A1B-B99D-439C-892B-03ABB060AEE2}" srcOrd="2" destOrd="0" parTransId="{766DC5DA-7B7A-4D20-BF1E-9D49C0EF174A}" sibTransId="{EDB2B6BD-CE07-41DA-85F6-1549D4384C59}"/>
    <dgm:cxn modelId="{B3C7275D-DA86-4AC2-9D44-3AA897627A22}" type="presOf" srcId="{9578CE13-2A37-4F11-A7AF-E70110221234}" destId="{AB1F4C7A-2DD8-43C5-A2C5-A0295BD84A77}" srcOrd="1" destOrd="0" presId="urn:microsoft.com/office/officeart/2018/layout/CircleProcess"/>
    <dgm:cxn modelId="{29EE9161-1688-4370-AAD4-4555C23CE5DC}" type="presOf" srcId="{4273534E-C1C7-44D4-84E5-EA62532735BA}" destId="{299C2569-D9AD-405F-8343-65A3D1FF00AD}" srcOrd="1" destOrd="0" presId="urn:microsoft.com/office/officeart/2018/layout/CircleProcess"/>
    <dgm:cxn modelId="{9998ED62-1F7C-4939-A3D6-A0A8228B5CB0}" srcId="{E4743B26-3D3E-40CF-B5D6-92DAC68317A4}" destId="{4273534E-C1C7-44D4-84E5-EA62532735BA}" srcOrd="1" destOrd="0" parTransId="{53057C69-1A65-4E7A-9756-2E3CDF75084B}" sibTransId="{93F7AF10-2B5E-4491-851D-55F6AA506995}"/>
    <dgm:cxn modelId="{23F80251-48D0-4679-BE9B-19EFB60362AE}" type="presOf" srcId="{4EEDD38D-6BFF-49E1-A25B-45891BF7AA0A}" destId="{9F5F5C2B-1A8F-4FE5-B08E-5BAFE06E3061}" srcOrd="1" destOrd="0" presId="urn:microsoft.com/office/officeart/2018/layout/CircleProcess"/>
    <dgm:cxn modelId="{5E37747F-9CC9-40AE-8536-B183C98DAC19}" type="presOf" srcId="{4EEDD38D-6BFF-49E1-A25B-45891BF7AA0A}" destId="{96A4CC69-2A27-4E02-9B18-216BA37AED5E}" srcOrd="0" destOrd="0" presId="urn:microsoft.com/office/officeart/2018/layout/CircleProcess"/>
    <dgm:cxn modelId="{9418BA8F-B211-40BF-8571-D5AA0BE2AB57}" type="presOf" srcId="{4273534E-C1C7-44D4-84E5-EA62532735BA}" destId="{67BFE0F9-83E2-4600-B485-C1EE579A5494}" srcOrd="0" destOrd="0" presId="urn:microsoft.com/office/officeart/2018/layout/CircleProcess"/>
    <dgm:cxn modelId="{FDED6890-6F1E-43DC-920F-E305A16F6514}" type="presOf" srcId="{5E334A1B-B99D-439C-892B-03ABB060AEE2}" destId="{4558692D-026B-43E4-9D0D-979C235D128C}" srcOrd="1" destOrd="0" presId="urn:microsoft.com/office/officeart/2018/layout/CircleProcess"/>
    <dgm:cxn modelId="{EAAF8FA9-0A57-4DAD-B04C-D62EE688DA9C}" srcId="{E4743B26-3D3E-40CF-B5D6-92DAC68317A4}" destId="{9578CE13-2A37-4F11-A7AF-E70110221234}" srcOrd="3" destOrd="0" parTransId="{0CBCD751-30F2-45D2-969F-F686C78D73EE}" sibTransId="{5880B191-8110-493C-BD54-BEFADB56425B}"/>
    <dgm:cxn modelId="{B50347DD-A4BA-46DA-9675-2761B4A7D7BB}" type="presOf" srcId="{E4743B26-3D3E-40CF-B5D6-92DAC68317A4}" destId="{37DEDA19-7FDA-43B3-916F-393E9C767F46}" srcOrd="0" destOrd="0" presId="urn:microsoft.com/office/officeart/2018/layout/CircleProcess"/>
    <dgm:cxn modelId="{7CF319F8-3DD4-4E69-A6CA-1FEFB970DCDE}" type="presOf" srcId="{5E334A1B-B99D-439C-892B-03ABB060AEE2}" destId="{4D22BD6F-F2B0-4C5E-8033-6ADEA5E40411}" srcOrd="0" destOrd="0" presId="urn:microsoft.com/office/officeart/2018/layout/CircleProcess"/>
    <dgm:cxn modelId="{7AA5F873-DF7A-4CEF-AD36-C55743695DC6}" type="presParOf" srcId="{37DEDA19-7FDA-43B3-916F-393E9C767F46}" destId="{04813411-F7EA-450E-9F9A-20E0093103F0}" srcOrd="0" destOrd="0" presId="urn:microsoft.com/office/officeart/2018/layout/CircleProcess"/>
    <dgm:cxn modelId="{447A0BAA-1D2E-42BC-992D-7D60F1300C83}" type="presParOf" srcId="{04813411-F7EA-450E-9F9A-20E0093103F0}" destId="{7EA3E5A2-9CCA-4FC5-8770-DC0A9381E011}" srcOrd="0" destOrd="0" presId="urn:microsoft.com/office/officeart/2018/layout/CircleProcess"/>
    <dgm:cxn modelId="{D6C62A31-A31C-41A1-8CB3-5F8DF4656112}" type="presParOf" srcId="{37DEDA19-7FDA-43B3-916F-393E9C767F46}" destId="{F2665778-1D3E-4C7C-BAC2-DCE23560A5A9}" srcOrd="1" destOrd="0" presId="urn:microsoft.com/office/officeart/2018/layout/CircleProcess"/>
    <dgm:cxn modelId="{2FA7A466-1BE8-4B4F-9803-6F9D2E91B4A7}" type="presParOf" srcId="{F2665778-1D3E-4C7C-BAC2-DCE23560A5A9}" destId="{9BAA7F85-F86F-4854-95C1-7F82DF68C749}" srcOrd="0" destOrd="0" presId="urn:microsoft.com/office/officeart/2018/layout/CircleProcess"/>
    <dgm:cxn modelId="{E92B8301-26B6-4820-AC3A-BDF58B5562A5}" type="presParOf" srcId="{37DEDA19-7FDA-43B3-916F-393E9C767F46}" destId="{AB1F4C7A-2DD8-43C5-A2C5-A0295BD84A77}" srcOrd="2" destOrd="0" presId="urn:microsoft.com/office/officeart/2018/layout/CircleProcess"/>
    <dgm:cxn modelId="{5842DE4A-4F0B-4BB4-B06E-B50CEA2E308E}" type="presParOf" srcId="{37DEDA19-7FDA-43B3-916F-393E9C767F46}" destId="{C4D4E28D-E419-4BCF-B804-3DB2BB976B81}" srcOrd="3" destOrd="0" presId="urn:microsoft.com/office/officeart/2018/layout/CircleProcess"/>
    <dgm:cxn modelId="{48F89B8C-2D15-4FB9-A63D-C5C7EBD7D96C}" type="presParOf" srcId="{C4D4E28D-E419-4BCF-B804-3DB2BB976B81}" destId="{F114376F-5C4F-4B14-9F6F-AAA9980414C3}" srcOrd="0" destOrd="0" presId="urn:microsoft.com/office/officeart/2018/layout/CircleProcess"/>
    <dgm:cxn modelId="{DE0196AD-2C15-4591-8BC0-5C8D32AAF483}" type="presParOf" srcId="{37DEDA19-7FDA-43B3-916F-393E9C767F46}" destId="{D5A3475F-D505-4C83-BC21-1A0A61285A15}" srcOrd="4" destOrd="0" presId="urn:microsoft.com/office/officeart/2018/layout/CircleProcess"/>
    <dgm:cxn modelId="{D7338925-F31D-4A33-B2FC-6974F7ED5FA7}" type="presParOf" srcId="{D5A3475F-D505-4C83-BC21-1A0A61285A15}" destId="{4D22BD6F-F2B0-4C5E-8033-6ADEA5E40411}" srcOrd="0" destOrd="0" presId="urn:microsoft.com/office/officeart/2018/layout/CircleProcess"/>
    <dgm:cxn modelId="{D25CD7B1-7BA9-4163-91B8-D0D288DF6790}" type="presParOf" srcId="{37DEDA19-7FDA-43B3-916F-393E9C767F46}" destId="{4558692D-026B-43E4-9D0D-979C235D128C}" srcOrd="5" destOrd="0" presId="urn:microsoft.com/office/officeart/2018/layout/CircleProcess"/>
    <dgm:cxn modelId="{1FF96095-7C28-4977-9337-4587D5F13F26}" type="presParOf" srcId="{37DEDA19-7FDA-43B3-916F-393E9C767F46}" destId="{FD3F9C23-8A2B-4E0D-92AF-3F1676C4C578}" srcOrd="6" destOrd="0" presId="urn:microsoft.com/office/officeart/2018/layout/CircleProcess"/>
    <dgm:cxn modelId="{51632830-A6D5-4F1D-959E-392A092C7A1C}" type="presParOf" srcId="{FD3F9C23-8A2B-4E0D-92AF-3F1676C4C578}" destId="{48C74DD6-1C86-4E40-AA99-2D407D10187D}" srcOrd="0" destOrd="0" presId="urn:microsoft.com/office/officeart/2018/layout/CircleProcess"/>
    <dgm:cxn modelId="{F0BD2095-2859-4614-83FE-25E39CC6E8FD}" type="presParOf" srcId="{37DEDA19-7FDA-43B3-916F-393E9C767F46}" destId="{0457F0AD-3C36-460D-85F8-17BBAB4D237C}" srcOrd="7" destOrd="0" presId="urn:microsoft.com/office/officeart/2018/layout/CircleProcess"/>
    <dgm:cxn modelId="{BBF4C003-8EC6-4125-9138-1B797A5CF3E0}" type="presParOf" srcId="{0457F0AD-3C36-460D-85F8-17BBAB4D237C}" destId="{67BFE0F9-83E2-4600-B485-C1EE579A5494}" srcOrd="0" destOrd="0" presId="urn:microsoft.com/office/officeart/2018/layout/CircleProcess"/>
    <dgm:cxn modelId="{C8E98250-F279-44A6-A562-F5103CD5FEBE}" type="presParOf" srcId="{37DEDA19-7FDA-43B3-916F-393E9C767F46}" destId="{299C2569-D9AD-405F-8343-65A3D1FF00AD}" srcOrd="8" destOrd="0" presId="urn:microsoft.com/office/officeart/2018/layout/CircleProcess"/>
    <dgm:cxn modelId="{2AE10D0B-3EC7-4167-ABF6-BE0FC6CCEEF3}" type="presParOf" srcId="{37DEDA19-7FDA-43B3-916F-393E9C767F46}" destId="{1BBD35DF-02C8-4209-BC07-ECFA2DB61327}" srcOrd="9" destOrd="0" presId="urn:microsoft.com/office/officeart/2018/layout/CircleProcess"/>
    <dgm:cxn modelId="{61B4AC96-F0FC-4EF7-834D-67191C764CD2}" type="presParOf" srcId="{1BBD35DF-02C8-4209-BC07-ECFA2DB61327}" destId="{AFF5168C-478E-4628-B17A-34D36B3F216E}" srcOrd="0" destOrd="0" presId="urn:microsoft.com/office/officeart/2018/layout/CircleProcess"/>
    <dgm:cxn modelId="{BD7A75E7-4ED8-45D4-B825-3D6334F46692}" type="presParOf" srcId="{37DEDA19-7FDA-43B3-916F-393E9C767F46}" destId="{11C1957E-7888-415B-91C7-DFB103F95AD5}" srcOrd="10" destOrd="0" presId="urn:microsoft.com/office/officeart/2018/layout/CircleProcess"/>
    <dgm:cxn modelId="{AAECB2E2-611C-4227-A8CE-4B20052EE20D}" type="presParOf" srcId="{11C1957E-7888-415B-91C7-DFB103F95AD5}" destId="{96A4CC69-2A27-4E02-9B18-216BA37AED5E}" srcOrd="0" destOrd="0" presId="urn:microsoft.com/office/officeart/2018/layout/CircleProcess"/>
    <dgm:cxn modelId="{5F74248E-62D3-48FE-9BA5-73F97FC64677}" type="presParOf" srcId="{37DEDA19-7FDA-43B3-916F-393E9C767F46}" destId="{9F5F5C2B-1A8F-4FE5-B08E-5BAFE06E3061}" srcOrd="11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3E5A2-9CCA-4FC5-8770-DC0A9381E011}">
      <dsp:nvSpPr>
        <dsp:cNvPr id="0" name=""/>
        <dsp:cNvSpPr/>
      </dsp:nvSpPr>
      <dsp:spPr>
        <a:xfrm>
          <a:off x="8220589" y="901872"/>
          <a:ext cx="2389357" cy="23894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A7F85-F86F-4854-95C1-7F82DF68C749}">
      <dsp:nvSpPr>
        <dsp:cNvPr id="0" name=""/>
        <dsp:cNvSpPr/>
      </dsp:nvSpPr>
      <dsp:spPr>
        <a:xfrm>
          <a:off x="8300507" y="981535"/>
          <a:ext cx="2230544" cy="2230152"/>
        </a:xfrm>
        <a:prstGeom prst="ellips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Here is a sample </a:t>
          </a:r>
          <a:r>
            <a:rPr lang="en-GB" sz="1900" kern="1200"/>
            <a:t>of our </a:t>
          </a:r>
          <a:r>
            <a:rPr lang="en-GB" sz="1900" kern="1200" dirty="0"/>
            <a:t>views…</a:t>
          </a:r>
          <a:endParaRPr lang="en-US" sz="1900" kern="1200" dirty="0"/>
        </a:p>
      </dsp:txBody>
      <dsp:txXfrm>
        <a:off x="8619157" y="1300188"/>
        <a:ext cx="1593246" cy="1592846"/>
      </dsp:txXfrm>
    </dsp:sp>
    <dsp:sp modelId="{F114376F-5C4F-4B14-9F6F-AAA9980414C3}">
      <dsp:nvSpPr>
        <dsp:cNvPr id="0" name=""/>
        <dsp:cNvSpPr/>
      </dsp:nvSpPr>
      <dsp:spPr>
        <a:xfrm rot="2700000">
          <a:off x="5741048" y="901704"/>
          <a:ext cx="2389396" cy="2389396"/>
        </a:xfrm>
        <a:prstGeom prst="teardrop">
          <a:avLst>
            <a:gd name="adj" fmla="val 100000"/>
          </a:avLst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2BD6F-F2B0-4C5E-8033-6ADEA5E40411}">
      <dsp:nvSpPr>
        <dsp:cNvPr id="0" name=""/>
        <dsp:cNvSpPr/>
      </dsp:nvSpPr>
      <dsp:spPr>
        <a:xfrm>
          <a:off x="5831232" y="981535"/>
          <a:ext cx="2230544" cy="2230152"/>
        </a:xfrm>
        <a:prstGeom prst="ellips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We explain why we feel that way.</a:t>
          </a:r>
          <a:endParaRPr lang="en-US" sz="1900" kern="1200" dirty="0"/>
        </a:p>
      </dsp:txBody>
      <dsp:txXfrm>
        <a:off x="6149881" y="1300188"/>
        <a:ext cx="1593246" cy="1592846"/>
      </dsp:txXfrm>
    </dsp:sp>
    <dsp:sp modelId="{48C74DD6-1C86-4E40-AA99-2D407D10187D}">
      <dsp:nvSpPr>
        <dsp:cNvPr id="0" name=""/>
        <dsp:cNvSpPr/>
      </dsp:nvSpPr>
      <dsp:spPr>
        <a:xfrm rot="2700000">
          <a:off x="3282018" y="901704"/>
          <a:ext cx="2389396" cy="2389396"/>
        </a:xfrm>
        <a:prstGeom prst="teardrop">
          <a:avLst>
            <a:gd name="adj" fmla="val 100000"/>
          </a:avLst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FE0F9-83E2-4600-B485-C1EE579A5494}">
      <dsp:nvSpPr>
        <dsp:cNvPr id="0" name=""/>
        <dsp:cNvSpPr/>
      </dsp:nvSpPr>
      <dsp:spPr>
        <a:xfrm>
          <a:off x="3361956" y="981535"/>
          <a:ext cx="2230544" cy="2230152"/>
        </a:xfrm>
        <a:prstGeom prst="ellips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We have selected the right we feel is most important to us</a:t>
          </a:r>
          <a:r>
            <a:rPr lang="en-GB" sz="1900" kern="1200" dirty="0">
              <a:latin typeface="Calibri Light" panose="020F0302020204030204"/>
            </a:rPr>
            <a:t>.</a:t>
          </a:r>
          <a:endParaRPr lang="en-US" sz="1900" kern="1200" dirty="0"/>
        </a:p>
      </dsp:txBody>
      <dsp:txXfrm>
        <a:off x="3680605" y="1300188"/>
        <a:ext cx="1593246" cy="1592846"/>
      </dsp:txXfrm>
    </dsp:sp>
    <dsp:sp modelId="{AFF5168C-478E-4628-B17A-34D36B3F216E}">
      <dsp:nvSpPr>
        <dsp:cNvPr id="0" name=""/>
        <dsp:cNvSpPr/>
      </dsp:nvSpPr>
      <dsp:spPr>
        <a:xfrm rot="2700000">
          <a:off x="812742" y="901704"/>
          <a:ext cx="2389396" cy="2389396"/>
        </a:xfrm>
        <a:prstGeom prst="teardrop">
          <a:avLst>
            <a:gd name="adj" fmla="val 100000"/>
          </a:avLst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A4CC69-2A27-4E02-9B18-216BA37AED5E}">
      <dsp:nvSpPr>
        <dsp:cNvPr id="0" name=""/>
        <dsp:cNvSpPr/>
      </dsp:nvSpPr>
      <dsp:spPr>
        <a:xfrm>
          <a:off x="892680" y="981535"/>
          <a:ext cx="2230544" cy="2230152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Our Children discuss the UNCRC Rights of the Child</a:t>
          </a:r>
          <a:r>
            <a:rPr lang="en-GB" sz="1900" kern="1200" dirty="0">
              <a:latin typeface="Calibri Light" panose="020F0302020204030204"/>
            </a:rPr>
            <a:t>.</a:t>
          </a:r>
          <a:endParaRPr lang="en-US" sz="1900" kern="1200" dirty="0"/>
        </a:p>
      </dsp:txBody>
      <dsp:txXfrm>
        <a:off x="1211329" y="1300188"/>
        <a:ext cx="1593246" cy="1592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5F01-8301-48D8-9FDA-ADDB986D3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A6B0E-8A3B-4006-A621-5327C1EE7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AFABE-3C70-4801-9894-5A30F5F5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48C1D-288C-455E-8323-3A051054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C060B-6246-4356-9DD1-C05AD412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55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282C-B902-48AF-BF15-CC4A5EFB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72C68-94DF-4B0E-ABAD-FDC3DED59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2B64D-16AF-45A0-9CBC-12842C3D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A6883-A53A-45A8-AD77-36489CCE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856D2-287E-47C1-8176-FCF69812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D77EE-13D5-48F6-81B8-B9D6034BD2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F8552-3567-4C4C-87A2-BA846F75A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C484-43CF-441C-859C-8D893A70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CDD35-ADE8-41A1-B5A7-EF2A1285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95276-1919-4D09-B589-7A222C04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9AD7-285A-4622-931B-8B4FB391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8404B-1AB8-4CAF-A4A2-FFA610F41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DFD03-3B61-4EFD-8ED4-4C9C6B36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539D8-03E4-4FF1-A450-3A8F4050E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E5EDB-A3B3-45C1-BF64-699981620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4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C931-91BA-4725-BFAD-9940FF61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2EAA2-DB0A-419B-8A39-1BE2A14A8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26C10-6C1E-43CE-8F04-4827F4FC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3F593-5D46-4366-844F-3A98BEE3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7AF8-762D-4289-A91D-922777BE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5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EA2A-647E-4365-A78B-E87E4AD0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A2E74-3B8F-42E9-ABD7-311EF47AC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974D9-BEF5-43B4-A8C0-3FCEB227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C3E9D-C43A-4B77-9D6D-F7F6E356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D7A99-2764-4249-8419-53BB005C2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CCD5B-8B7E-4622-99E8-2542137C9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91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1CC59-FD23-4362-A387-A7888AEB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B3871-CC32-4BB5-A279-50A599CE0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FB246-B858-4BB7-81BB-339555DC6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5DC84-3A8C-43BB-AE11-A590FDA5F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F8DB33-CEAA-4110-A3F3-BEFC387F7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21513D-61A2-4F71-9153-C226490A7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8E0134-997D-48B6-AE00-C38F1EF6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76B9E7-BEE0-4CF2-B0CE-B760AE74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3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4962E-E4FC-477B-8E04-6D6571A7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437889-75DF-4806-BFDD-D64840FA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51B28-8CF8-40E5-9223-2C7CDF00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3FB3A-9D39-4379-897E-ED995991E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4FF29-E0BB-460A-96D0-58D70B1E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04B2D1-E713-4EE4-B199-AD02A921C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566F0-A7DD-4781-AE2D-4DDDA4F1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AD0E-9875-48E1-955C-20F584EA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70BED-B58D-4C65-9A44-CA9F54354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95600-0967-4026-AB41-C8A4F763A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997C5-BFA5-4B43-BB6E-4C3E73984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7049C-4841-4FF7-AA53-1750CA7A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8F510-5886-4C6E-BF9D-193E2A4E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0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860A-03FF-449B-A413-498943F32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A025AE-841B-47F5-A538-C54935A7C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F9FCC-0C9B-4670-892B-8E6764A1F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CDF5-78AF-4EBD-ADC0-4DAD4711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0CBFC-383D-405F-AEFA-B3CE6D3C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C986E-7339-4815-8085-059230D5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F6771-F8A1-4F46-BF6A-1388E07B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AEDF1-FCE9-4348-B78E-364D93ADB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BBBB1-6481-4675-823F-E77F93ED1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2FE9A-383F-4E4F-A7A8-EE0FF3EBFAA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CBD19-8E26-447A-A87A-71FCE7672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E801-B108-4658-8285-626022232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E2957-064C-47BA-87D6-4D0AEA19A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186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8E4CA14-2539-4B5C-87D6-CA01A35AD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2577" y="184823"/>
            <a:ext cx="8662218" cy="1223399"/>
          </a:xfrm>
        </p:spPr>
        <p:txBody>
          <a:bodyPr>
            <a:normAutofit/>
          </a:bodyPr>
          <a:lstStyle/>
          <a:p>
            <a:r>
              <a:rPr lang="en-GB" sz="5600" dirty="0"/>
              <a:t>Rights Respecting Schools</a:t>
            </a:r>
          </a:p>
        </p:txBody>
      </p:sp>
      <p:pic>
        <p:nvPicPr>
          <p:cNvPr id="10" name="Picture 2" descr="Breckon Hill">
            <a:extLst>
              <a:ext uri="{FF2B5EF4-FFF2-40B4-BE49-F238E27FC236}">
                <a16:creationId xmlns:a16="http://schemas.microsoft.com/office/drawing/2014/main" id="{E4469632-4A02-4701-8973-46F0F739E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02" y="2273793"/>
            <a:ext cx="2239480" cy="231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EB58C6C-1C4C-402B-8D07-1C53E3CD5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169" y="2139899"/>
            <a:ext cx="2692029" cy="232631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A60DEBB-A5E3-4E5C-8D46-874C2130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535" y="2324431"/>
            <a:ext cx="5439247" cy="2808007"/>
          </a:xfrm>
        </p:spPr>
        <p:txBody>
          <a:bodyPr>
            <a:noAutofit/>
          </a:bodyPr>
          <a:lstStyle/>
          <a:p>
            <a:r>
              <a:rPr lang="en-GB" sz="4000" dirty="0"/>
              <a:t>Silver Award</a:t>
            </a:r>
          </a:p>
          <a:p>
            <a:endParaRPr lang="en-GB" sz="4000" dirty="0"/>
          </a:p>
          <a:p>
            <a:r>
              <a:rPr lang="en-GB" sz="4000" dirty="0"/>
              <a:t>Our Rights and Why They are Important to Us</a:t>
            </a:r>
            <a:r>
              <a:rPr lang="en-GB" sz="5400" dirty="0"/>
              <a:t>!</a:t>
            </a:r>
          </a:p>
        </p:txBody>
      </p:sp>
      <p:pic>
        <p:nvPicPr>
          <p:cNvPr id="2" name="Morning-Light">
            <a:hlinkClick r:id="" action="ppaction://media"/>
            <a:extLst>
              <a:ext uri="{FF2B5EF4-FFF2-40B4-BE49-F238E27FC236}">
                <a16:creationId xmlns:a16="http://schemas.microsoft.com/office/drawing/2014/main" id="{8C0BD9C5-14A3-41EE-8CB8-59654411A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179" y="813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082213_1024342248119717_2886023727794096065_n">
            <a:extLst>
              <a:ext uri="{FF2B5EF4-FFF2-40B4-BE49-F238E27FC236}">
                <a16:creationId xmlns:a16="http://schemas.microsoft.com/office/drawing/2014/main" id="{C755085E-DB2B-4B57-BD4E-5C81A2D8D8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 r="6458" b="10000"/>
          <a:stretch/>
        </p:blipFill>
        <p:spPr>
          <a:xfrm>
            <a:off x="0" y="0"/>
            <a:ext cx="1076985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7B0573-3770-4A00-9CA2-51033009E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0" y="0"/>
            <a:ext cx="21145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132341_671469027636479_3129067130877717271_n">
            <a:extLst>
              <a:ext uri="{FF2B5EF4-FFF2-40B4-BE49-F238E27FC236}">
                <a16:creationId xmlns:a16="http://schemas.microsoft.com/office/drawing/2014/main" id="{1DE8B0AB-60CA-41C3-BA06-46DBFC43FC0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r="10689" b="9710"/>
          <a:stretch/>
        </p:blipFill>
        <p:spPr>
          <a:xfrm>
            <a:off x="0" y="188843"/>
            <a:ext cx="10844513" cy="6480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49330-DFB9-4661-8CFD-5E74A6BD6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700" y="0"/>
            <a:ext cx="20193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64CA646-734E-4DCA-8A07-E27ABFFD2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3" t="8814" r="534" b="3883"/>
          <a:stretch/>
        </p:blipFill>
        <p:spPr>
          <a:xfrm>
            <a:off x="0" y="0"/>
            <a:ext cx="9183757" cy="6876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8CC44-EEB5-4D5E-950D-1A537576D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50" y="0"/>
            <a:ext cx="20002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7396">
            <a:extLst>
              <a:ext uri="{FF2B5EF4-FFF2-40B4-BE49-F238E27FC236}">
                <a16:creationId xmlns:a16="http://schemas.microsoft.com/office/drawing/2014/main" id="{D03CA0F3-2C4F-47EE-88D2-B3CAE74911C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 b="7101"/>
          <a:stretch/>
        </p:blipFill>
        <p:spPr>
          <a:xfrm>
            <a:off x="1412184" y="1"/>
            <a:ext cx="808748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2CB04-4932-40A4-96E2-920361F37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650" y="0"/>
            <a:ext cx="20383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B4BE5F2-C2FC-45BD-83C6-B7E745F82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" t="20125" r="2438"/>
          <a:stretch/>
        </p:blipFill>
        <p:spPr>
          <a:xfrm>
            <a:off x="0" y="0"/>
            <a:ext cx="1072079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C4ED0D-83C6-47D1-BE46-9063649B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5" y="0"/>
            <a:ext cx="20097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5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234673_478192267103637_4883127842640209818_n">
            <a:extLst>
              <a:ext uri="{FF2B5EF4-FFF2-40B4-BE49-F238E27FC236}">
                <a16:creationId xmlns:a16="http://schemas.microsoft.com/office/drawing/2014/main" id="{675824D2-96B1-4795-9595-16C07F3CD76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r="11993" b="4927"/>
          <a:stretch/>
        </p:blipFill>
        <p:spPr>
          <a:xfrm>
            <a:off x="0" y="0"/>
            <a:ext cx="99510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21CC8-F332-4459-BDEF-4645E5032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50" y="0"/>
            <a:ext cx="21526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250153_363093912485877_5009856447570806422_n">
            <a:extLst>
              <a:ext uri="{FF2B5EF4-FFF2-40B4-BE49-F238E27FC236}">
                <a16:creationId xmlns:a16="http://schemas.microsoft.com/office/drawing/2014/main" id="{884AF022-E6A5-440F-B1BD-3C2E3593352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4" r="8406" b="2318"/>
          <a:stretch/>
        </p:blipFill>
        <p:spPr>
          <a:xfrm>
            <a:off x="0" y="0"/>
            <a:ext cx="989556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BD310B-88D8-4773-9E2D-05AE47CA3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075" y="0"/>
            <a:ext cx="206692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7390">
            <a:extLst>
              <a:ext uri="{FF2B5EF4-FFF2-40B4-BE49-F238E27FC236}">
                <a16:creationId xmlns:a16="http://schemas.microsoft.com/office/drawing/2014/main" id="{F64B9CB2-210B-43E2-A9AD-F538F406250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9"/>
          <a:stretch/>
        </p:blipFill>
        <p:spPr>
          <a:xfrm>
            <a:off x="2125801" y="0"/>
            <a:ext cx="76226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D08A9D-DA98-417F-A47D-BCA706C1B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650" y="0"/>
            <a:ext cx="203835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2856C1-CD1F-4696-85A4-2F6605056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6" t="12750" r="3075"/>
          <a:stretch/>
        </p:blipFill>
        <p:spPr>
          <a:xfrm>
            <a:off x="993913" y="13448"/>
            <a:ext cx="8831822" cy="6774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26080D-2235-4468-A88B-698F7ABD9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025" y="13448"/>
            <a:ext cx="2085975" cy="2752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C54AAC-4D57-476A-87C0-2BA3EB2F1821}"/>
              </a:ext>
            </a:extLst>
          </p:cNvPr>
          <p:cNvSpPr txBox="1"/>
          <p:nvPr/>
        </p:nvSpPr>
        <p:spPr>
          <a:xfrm>
            <a:off x="7226709" y="5220929"/>
            <a:ext cx="43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omic Sans MS" panose="030F0702030302020204" pitchFamily="66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27197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302226_648975366379500_2788559479976841089_n">
            <a:extLst>
              <a:ext uri="{FF2B5EF4-FFF2-40B4-BE49-F238E27FC236}">
                <a16:creationId xmlns:a16="http://schemas.microsoft.com/office/drawing/2014/main" id="{465B527B-D9DE-4825-A49C-BDAE93CC96F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8261" r="9058" b="2320"/>
          <a:stretch/>
        </p:blipFill>
        <p:spPr>
          <a:xfrm>
            <a:off x="795130" y="0"/>
            <a:ext cx="81140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10EBAA-096B-4854-8448-3F26C62DB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510" y="0"/>
            <a:ext cx="20669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E0D1558-FEE6-479E-AE71-F5BA9EAB56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57410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35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352972_399570035304834_8669494178964597251_n">
            <a:extLst>
              <a:ext uri="{FF2B5EF4-FFF2-40B4-BE49-F238E27FC236}">
                <a16:creationId xmlns:a16="http://schemas.microsoft.com/office/drawing/2014/main" id="{752A236A-3B9A-4F44-8843-D152B7C802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 r="9276" b="5217"/>
          <a:stretch/>
        </p:blipFill>
        <p:spPr>
          <a:xfrm>
            <a:off x="0" y="0"/>
            <a:ext cx="973493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71727D-2BD4-4075-B8AC-7DB6E9D48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0"/>
            <a:ext cx="20478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675">
            <a:extLst>
              <a:ext uri="{FF2B5EF4-FFF2-40B4-BE49-F238E27FC236}">
                <a16:creationId xmlns:a16="http://schemas.microsoft.com/office/drawing/2014/main" id="{34AE534C-9B03-4746-9A4F-E932770FB21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2319" r="4818" b="24928"/>
          <a:stretch/>
        </p:blipFill>
        <p:spPr>
          <a:xfrm>
            <a:off x="0" y="119269"/>
            <a:ext cx="10483009" cy="6619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BA2F09-AC8C-459B-BAD2-9089E0D9E207}"/>
              </a:ext>
            </a:extLst>
          </p:cNvPr>
          <p:cNvSpPr txBox="1"/>
          <p:nvPr/>
        </p:nvSpPr>
        <p:spPr>
          <a:xfrm>
            <a:off x="1708991" y="5956202"/>
            <a:ext cx="127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Oops ;)  xx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5447E-50BE-4553-8269-9608A9342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552" y="-39757"/>
            <a:ext cx="2171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417734_357212999409196_36754219703158301_n">
            <a:extLst>
              <a:ext uri="{FF2B5EF4-FFF2-40B4-BE49-F238E27FC236}">
                <a16:creationId xmlns:a16="http://schemas.microsoft.com/office/drawing/2014/main" id="{D4BE8058-0B64-459E-B966-205599FA1D1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12029" r="8080" b="8551"/>
          <a:stretch/>
        </p:blipFill>
        <p:spPr>
          <a:xfrm>
            <a:off x="0" y="0"/>
            <a:ext cx="979893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C4D2DF-0C9E-4FB9-B874-CA4325F34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0"/>
            <a:ext cx="20478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80FE30-F6E3-4959-A674-9977E7285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42"/>
          <a:stretch/>
        </p:blipFill>
        <p:spPr>
          <a:xfrm>
            <a:off x="0" y="725556"/>
            <a:ext cx="10938630" cy="5774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EE28E-A2FA-4322-BF41-0165C17C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700" y="0"/>
            <a:ext cx="20193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7388">
            <a:extLst>
              <a:ext uri="{FF2B5EF4-FFF2-40B4-BE49-F238E27FC236}">
                <a16:creationId xmlns:a16="http://schemas.microsoft.com/office/drawing/2014/main" id="{49931F0F-BACF-4FF6-B78C-B8D4E68916D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4347" r="3385" b="5362"/>
          <a:stretch/>
        </p:blipFill>
        <p:spPr>
          <a:xfrm>
            <a:off x="3124200" y="0"/>
            <a:ext cx="65828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D79CB-BC9A-4CBB-86E6-A253C4062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0"/>
            <a:ext cx="20574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522457_3065221517064009_6426758582619438355_n">
            <a:extLst>
              <a:ext uri="{FF2B5EF4-FFF2-40B4-BE49-F238E27FC236}">
                <a16:creationId xmlns:a16="http://schemas.microsoft.com/office/drawing/2014/main" id="{F4DEE1FB-230E-4C6F-813C-BD2B71B45D5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7" r="14601" b="15363"/>
          <a:stretch/>
        </p:blipFill>
        <p:spPr>
          <a:xfrm>
            <a:off x="0" y="96906"/>
            <a:ext cx="10976579" cy="6664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E0623-95C5-49A6-8230-5FEB84369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275" y="0"/>
            <a:ext cx="19907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9C320F-B340-41A5-BD29-D8521CC16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4" t="12205" r="84"/>
          <a:stretch/>
        </p:blipFill>
        <p:spPr>
          <a:xfrm>
            <a:off x="0" y="0"/>
            <a:ext cx="931185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A8B18D-F83B-472D-BCAC-85CD4B643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275" y="0"/>
            <a:ext cx="19907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562583_653709349182062_4925924502825184250_n">
            <a:extLst>
              <a:ext uri="{FF2B5EF4-FFF2-40B4-BE49-F238E27FC236}">
                <a16:creationId xmlns:a16="http://schemas.microsoft.com/office/drawing/2014/main" id="{E696315B-7BD4-44F7-A6D9-312B6EC26F7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0" r="5729" b="6232"/>
          <a:stretch/>
        </p:blipFill>
        <p:spPr>
          <a:xfrm>
            <a:off x="0" y="0"/>
            <a:ext cx="100811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9E804-AC6D-4937-BC67-154EAC41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0"/>
            <a:ext cx="20478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6CE6F2-2666-4DD3-95C3-58E9D1B8F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6" t="13458" r="1394"/>
          <a:stretch/>
        </p:blipFill>
        <p:spPr>
          <a:xfrm>
            <a:off x="-1" y="13446"/>
            <a:ext cx="9018471" cy="6844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45DE3-27B8-44A9-840E-E399742D7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57"/>
          <a:stretch/>
        </p:blipFill>
        <p:spPr>
          <a:xfrm>
            <a:off x="10133772" y="13447"/>
            <a:ext cx="205822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672 (1)">
            <a:extLst>
              <a:ext uri="{FF2B5EF4-FFF2-40B4-BE49-F238E27FC236}">
                <a16:creationId xmlns:a16="http://schemas.microsoft.com/office/drawing/2014/main" id="{56038534-E915-4B51-81C4-6D098B7F9B3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2029" r="4712" b="17102"/>
          <a:stretch/>
        </p:blipFill>
        <p:spPr>
          <a:xfrm>
            <a:off x="0" y="0"/>
            <a:ext cx="1082981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BAD91-56D6-48ED-9884-86AE194E0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650" y="0"/>
            <a:ext cx="20383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674">
            <a:extLst>
              <a:ext uri="{FF2B5EF4-FFF2-40B4-BE49-F238E27FC236}">
                <a16:creationId xmlns:a16="http://schemas.microsoft.com/office/drawing/2014/main" id="{5A209065-84A0-4ACD-936A-1AA66BFF6E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CC087-CD4D-4718-9249-02B7DB575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0"/>
          <a:stretch/>
        </p:blipFill>
        <p:spPr>
          <a:xfrm>
            <a:off x="10084283" y="0"/>
            <a:ext cx="2107717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CF4B2-73E3-4C72-B06D-AE0B65A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65" y="1153572"/>
            <a:ext cx="3329069" cy="4461163"/>
          </a:xfrm>
        </p:spPr>
        <p:txBody>
          <a:bodyPr>
            <a:normAutofit/>
          </a:bodyPr>
          <a:lstStyle/>
          <a:p>
            <a:r>
              <a:rPr lang="en-GB" sz="3700" b="1" dirty="0">
                <a:solidFill>
                  <a:srgbClr val="FFFFFF"/>
                </a:solidFill>
              </a:rPr>
              <a:t>The North Rhins Partnership is dedicated to promoting and respecting children’s rights.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443F7-78F3-4C4B-982B-118C42508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036769" cy="558561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GB" sz="3200" b="0" i="0" dirty="0">
                <a:effectLst/>
                <a:latin typeface="Roboto" panose="02000000000000000000" pitchFamily="2" charset="0"/>
              </a:rPr>
              <a:t>The United Nations Convention has 54 articles that cover all aspects of a child’s life and set out the civil, political, economic, social and cultural rights that all children everywhere are entitled to.</a:t>
            </a:r>
          </a:p>
          <a:p>
            <a:pPr marL="0" indent="0">
              <a:buNone/>
            </a:pPr>
            <a:endParaRPr lang="en-GB" sz="3200" b="0" i="0" dirty="0"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3200" b="0" i="0" dirty="0">
                <a:effectLst/>
                <a:latin typeface="Roboto" panose="02000000000000000000" pitchFamily="2" charset="0"/>
              </a:rPr>
              <a:t>Every child has rights, whatever their ethnicity, gender, religion, language, abilities or any other status.</a:t>
            </a:r>
          </a:p>
          <a:p>
            <a:pPr marL="0" indent="0">
              <a:buNone/>
            </a:pPr>
            <a:endParaRPr lang="en-GB" sz="3200" dirty="0"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3200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Find out More:</a:t>
            </a:r>
          </a:p>
          <a:p>
            <a:pPr marL="0" indent="0">
              <a:buNone/>
            </a:pPr>
            <a:r>
              <a:rPr lang="en-GB" sz="3200" b="0" i="0" dirty="0">
                <a:effectLst/>
                <a:latin typeface="Roboto" panose="02000000000000000000" pitchFamily="2" charset="0"/>
              </a:rPr>
              <a:t>https://www.unicef.org.uk/what-we-do/un-convention-child-rights/</a:t>
            </a:r>
          </a:p>
        </p:txBody>
      </p:sp>
    </p:spTree>
    <p:extLst>
      <p:ext uri="{BB962C8B-B14F-4D97-AF65-F5344CB8AC3E}">
        <p14:creationId xmlns:p14="http://schemas.microsoft.com/office/powerpoint/2010/main" val="9708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3829411_456521719381769_1199845349415945325_n">
            <a:extLst>
              <a:ext uri="{FF2B5EF4-FFF2-40B4-BE49-F238E27FC236}">
                <a16:creationId xmlns:a16="http://schemas.microsoft.com/office/drawing/2014/main" id="{6F6A214B-58DE-4B0D-AF6E-45329532321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0" r="9276" b="5073"/>
          <a:stretch/>
        </p:blipFill>
        <p:spPr>
          <a:xfrm>
            <a:off x="0" y="124239"/>
            <a:ext cx="10712132" cy="6609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0B6C5-AD5B-4788-B562-08B5C17F5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0"/>
            <a:ext cx="20478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061925_925838104770622_6988564538385074698_n">
            <a:extLst>
              <a:ext uri="{FF2B5EF4-FFF2-40B4-BE49-F238E27FC236}">
                <a16:creationId xmlns:a16="http://schemas.microsoft.com/office/drawing/2014/main" id="{C83CCB44-6CF7-42ED-8A43-B3474CFA54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7246" r="13406" b="2754"/>
          <a:stretch/>
        </p:blipFill>
        <p:spPr>
          <a:xfrm>
            <a:off x="0" y="1"/>
            <a:ext cx="771939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9A55A1-D87A-4F85-8842-5B64D24CE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175" y="0"/>
            <a:ext cx="20288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7393">
            <a:extLst>
              <a:ext uri="{FF2B5EF4-FFF2-40B4-BE49-F238E27FC236}">
                <a16:creationId xmlns:a16="http://schemas.microsoft.com/office/drawing/2014/main" id="{ADC149A9-43EF-4ABF-92B7-3C9FAE51DA8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7"/>
          <a:stretch/>
        </p:blipFill>
        <p:spPr>
          <a:xfrm>
            <a:off x="2697464" y="0"/>
            <a:ext cx="679707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2ABF0-A805-4F8E-9FD0-5AD23BCE2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5"/>
          <a:stretch/>
        </p:blipFill>
        <p:spPr>
          <a:xfrm>
            <a:off x="10144125" y="0"/>
            <a:ext cx="2047875" cy="27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F526DB-857B-4D14-B371-D6733DDF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3" t="17805" r="12310"/>
          <a:stretch/>
        </p:blipFill>
        <p:spPr>
          <a:xfrm>
            <a:off x="1351722" y="0"/>
            <a:ext cx="782873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8F622-E3F5-435D-9A79-DD7AFEB00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50" y="0"/>
            <a:ext cx="21526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046668_1398143157255773_8211437988573651747_n">
            <a:extLst>
              <a:ext uri="{FF2B5EF4-FFF2-40B4-BE49-F238E27FC236}">
                <a16:creationId xmlns:a16="http://schemas.microsoft.com/office/drawing/2014/main" id="{3C452F67-954A-412E-9749-A593222E2EC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7" r="5729"/>
          <a:stretch/>
        </p:blipFill>
        <p:spPr>
          <a:xfrm>
            <a:off x="828261" y="0"/>
            <a:ext cx="912252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CE3C94-5E99-42DC-9AC7-4960E0008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0"/>
            <a:ext cx="20478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7394">
            <a:extLst>
              <a:ext uri="{FF2B5EF4-FFF2-40B4-BE49-F238E27FC236}">
                <a16:creationId xmlns:a16="http://schemas.microsoft.com/office/drawing/2014/main" id="{8F9DAE2F-F9C7-44E4-BE0A-A4ED21BD76E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4" b="10434"/>
          <a:stretch/>
        </p:blipFill>
        <p:spPr>
          <a:xfrm>
            <a:off x="2660029" y="0"/>
            <a:ext cx="661794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BED903-790F-46FB-B180-5A9C07FC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50" y="0"/>
            <a:ext cx="20002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9E676978C3AD47A9245635756ADECD" ma:contentTypeVersion="14" ma:contentTypeDescription="Create a new document." ma:contentTypeScope="" ma:versionID="9173864465d576fcca25137125156a4e">
  <xsd:schema xmlns:xsd="http://www.w3.org/2001/XMLSchema" xmlns:xs="http://www.w3.org/2001/XMLSchema" xmlns:p="http://schemas.microsoft.com/office/2006/metadata/properties" xmlns:ns1="http://schemas.microsoft.com/sharepoint/v3" xmlns:ns2="69eead66-14f7-49bf-b3b0-03b3bbe2db3d" xmlns:ns3="0e52c0b6-2d8b-40a9-a866-ed6e19f93220" targetNamespace="http://schemas.microsoft.com/office/2006/metadata/properties" ma:root="true" ma:fieldsID="c1f803196e7edd99b607a7199a5422b6" ns1:_="" ns2:_="" ns3:_="">
    <xsd:import namespace="http://schemas.microsoft.com/sharepoint/v3"/>
    <xsd:import namespace="69eead66-14f7-49bf-b3b0-03b3bbe2db3d"/>
    <xsd:import namespace="0e52c0b6-2d8b-40a9-a866-ed6e19f9322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ead66-14f7-49bf-b3b0-03b3bbe2db3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2c0b6-2d8b-40a9-a866-ed6e19f932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1622CF-A8EB-49C5-85E9-4455514219F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8954080-6259-4918-8E90-31962D38E9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1287FC-8EEC-4949-9ED4-3B07871BA2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9eead66-14f7-49bf-b3b0-03b3bbe2db3d"/>
    <ds:schemaRef ds:uri="0e52c0b6-2d8b-40a9-a866-ed6e19f932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147</Words>
  <Application>Microsoft Office PowerPoint</Application>
  <PresentationFormat>Widescreen</PresentationFormat>
  <Paragraphs>17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Roboto</vt:lpstr>
      <vt:lpstr>Office Theme</vt:lpstr>
      <vt:lpstr>Rights Respecting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North Rhins Partnership is dedicated to promoting and respecting children’s rights.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Rights Respecting Schools</dc:title>
  <dc:creator>Ms Whorlow</dc:creator>
  <cp:lastModifiedBy>Ms Whorlow</cp:lastModifiedBy>
  <cp:revision>52</cp:revision>
  <dcterms:created xsi:type="dcterms:W3CDTF">2022-02-22T17:43:55Z</dcterms:created>
  <dcterms:modified xsi:type="dcterms:W3CDTF">2022-02-24T07:32:41Z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0x0101008A9E676978C3AD47A9245635756ADECD</vt:lpwstr>
  </property>
</Properties>
</file>