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743" autoAdjust="0"/>
  </p:normalViewPr>
  <p:slideViewPr>
    <p:cSldViewPr snapToGrid="0">
      <p:cViewPr>
        <p:scale>
          <a:sx n="60" d="100"/>
          <a:sy n="6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5BB-79DA-45D9-9EBA-877ECF441B98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58118-BAE5-4D2E-A809-8E39B513E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9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58118-BAE5-4D2E-A809-8E39B513EF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0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3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8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paradise, vacation, остров, coast, берег, beach, blue ...">
            <a:extLst>
              <a:ext uri="{FF2B5EF4-FFF2-40B4-BE49-F238E27FC236}">
                <a16:creationId xmlns:a16="http://schemas.microsoft.com/office/drawing/2014/main" id="{AAD00C66-860C-7CFF-194A-A37A6264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5" b="7353"/>
          <a:stretch>
            <a:fillRect/>
          </a:stretch>
        </p:blipFill>
        <p:spPr bwMode="auto">
          <a:xfrm>
            <a:off x="20" y="-15790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5E0B0E-15E2-7FE8-2432-AAA69784B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4FD1AFF-866D-1DA0-ABA3-D41183245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Holiday/ beach/ pool.</a:t>
            </a:r>
          </a:p>
        </p:txBody>
      </p:sp>
      <p:pic>
        <p:nvPicPr>
          <p:cNvPr id="1032" name="Picture 8" descr="Download Google Flights Plane In Sky Wallpaper | Wallpapers.com">
            <a:extLst>
              <a:ext uri="{FF2B5EF4-FFF2-40B4-BE49-F238E27FC236}">
                <a16:creationId xmlns:a16="http://schemas.microsoft.com/office/drawing/2014/main" id="{3A931BEA-5570-7FEE-8D11-D26155A3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102" y1="37204" x2="20675" y2="63851"/>
                        <a14:foregroundMark x1="17511" y1="31081" x2="18089" y2="37064"/>
                        <a14:foregroundMark x1="20675" y1="63851" x2="30025" y2="69217"/>
                        <a14:foregroundMark x1="76043" y1="73997" x2="83966" y2="59122"/>
                        <a14:foregroundMark x1="83966" y1="59122" x2="83966" y2="57432"/>
                        <a14:foregroundMark x1="83966" y1="57432" x2="83966" y2="57432"/>
                        <a14:foregroundMark x1="19658" y1="71682" x2="14979" y2="71959"/>
                        <a14:foregroundMark x1="54852" y1="69595" x2="41634" y2="70379"/>
                        <a14:foregroundMark x1="14979" y1="71959" x2="14346" y2="71622"/>
                        <a14:foregroundMark x1="24243" y1="67423" x2="27631" y2="68977"/>
                        <a14:foregroundMark x1="63786" y1="72596" x2="71097" y2="64527"/>
                        <a14:foregroundMark x1="71097" y1="64527" x2="75316" y2="65541"/>
                        <a14:backgroundMark x1="20042" y1="32432" x2="87764" y2="42230"/>
                        <a14:backgroundMark x1="87764" y1="42230" x2="90717" y2="40878"/>
                        <a14:backgroundMark x1="77848" y1="78716" x2="27215" y2="73649"/>
                        <a14:backgroundMark x1="27215" y1="73649" x2="4641" y2="56081"/>
                        <a14:backgroundMark x1="65401" y1="82095" x2="68987" y2="84122"/>
                        <a14:backgroundMark x1="66456" y1="85135" x2="50633" y2="82432"/>
                        <a14:backgroundMark x1="50633" y1="82432" x2="62025" y2="84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4" y="0"/>
            <a:ext cx="3248025" cy="14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9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Beaches At Sunrise">
            <a:extLst>
              <a:ext uri="{FF2B5EF4-FFF2-40B4-BE49-F238E27FC236}">
                <a16:creationId xmlns:a16="http://schemas.microsoft.com/office/drawing/2014/main" id="{B856AF29-7D70-1ABD-4EBC-E30E8ADE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r="-1" b="13632"/>
          <a:stretch>
            <a:fillRect/>
          </a:stretch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67B3E2DB-180D-4752-BBB6-987822D6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52AF0-E851-71D4-B304-E0817DDFC448}"/>
              </a:ext>
            </a:extLst>
          </p:cNvPr>
          <p:cNvSpPr txBox="1"/>
          <p:nvPr/>
        </p:nvSpPr>
        <p:spPr>
          <a:xfrm>
            <a:off x="5555052" y="971396"/>
            <a:ext cx="5870184" cy="2859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Don’t die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321" y="508090"/>
            <a:ext cx="611481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Tropical Beach Scenes Wallpaper (49+ images)">
            <a:extLst>
              <a:ext uri="{FF2B5EF4-FFF2-40B4-BE49-F238E27FC236}">
                <a16:creationId xmlns:a16="http://schemas.microsoft.com/office/drawing/2014/main" id="{4E2CF939-E070-411D-8611-4A2DE775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onut Png">
            <a:extLst>
              <a:ext uri="{FF2B5EF4-FFF2-40B4-BE49-F238E27FC236}">
                <a16:creationId xmlns:a16="http://schemas.microsoft.com/office/drawing/2014/main" id="{81E809E6-5074-B2A0-724B-169E5A78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6" y="1869387"/>
            <a:ext cx="2363374" cy="14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conut Png">
            <a:extLst>
              <a:ext uri="{FF2B5EF4-FFF2-40B4-BE49-F238E27FC236}">
                <a16:creationId xmlns:a16="http://schemas.microsoft.com/office/drawing/2014/main" id="{A1D8E166-4FB4-02CC-06FE-5BB1538D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9" y="3346495"/>
            <a:ext cx="1012514" cy="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conut Png">
            <a:extLst>
              <a:ext uri="{FF2B5EF4-FFF2-40B4-BE49-F238E27FC236}">
                <a16:creationId xmlns:a16="http://schemas.microsoft.com/office/drawing/2014/main" id="{B071EF96-F6F1-3C8B-FCAE-8042795D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3" y="2198077"/>
            <a:ext cx="2363374" cy="16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conut Png">
            <a:extLst>
              <a:ext uri="{FF2B5EF4-FFF2-40B4-BE49-F238E27FC236}">
                <a16:creationId xmlns:a16="http://schemas.microsoft.com/office/drawing/2014/main" id="{FC098955-9E49-6FC3-0B1D-900886E3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3" y="1477109"/>
            <a:ext cx="2181725" cy="13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88 0.05185 L -0.11888 0.05185 C -0.153 0.05254 -0.18724 0.05185 -0.22136 0.05439 C -0.22435 0.05439 -0.22722 0.05717 -0.22995 0.05949 C -0.24388 0.0706 -0.2487 0.07592 -0.26029 0.08773 C -0.26602 0.10578 -0.26797 0.10972 -0.27188 0.13125 C -0.27318 0.13865 -0.2737 0.14652 -0.27474 0.15439 C -0.27422 0.1706 -0.27839 0.18958 -0.27331 0.203 C -0.26862 0.21504 -0.25794 0.21388 -0.25013 0.21851 C -0.20807 0.24328 -0.25222 0.21597 -0.22565 0.2287 C -0.12188 0.278 -0.18841 0.25254 -0.10156 0.2824 C -0.08672 0.29305 -0.08399 0.2956 -0.0612 0.303 C -0.05065 0.30648 -0.04011 0.31111 -0.02943 0.31319 C -0.01992 0.31527 -0.01029 0.31504 -0.00065 0.31597 C -0.00039 0.31574 0.03216 0.31111 0.03828 0.30555 C 0.04987 0.29537 0.06068 0.2824 0.07148 0.26967 C 0.07578 0.26458 0.0806 0.26041 0.0845 0.25439 C 0.08828 0.24838 0.09114 0.2405 0.09453 0.23379 C 0.10573 0.21203 0.09479 0.23657 0.10755 0.2081 C 0.10898 0.20486 0.11068 0.20162 0.11185 0.19791 C 0.11367 0.19213 0.11471 0.18588 0.11614 0.17986 C 0.11666 0.17569 0.11771 0.17152 0.11771 0.16713 C 0.11771 0.15763 0.11745 0.14814 0.11614 0.13888 C 0.11588 0.13657 0.11432 0.13541 0.11328 0.13379 C 0.11146 0.13101 0.10976 0.12777 0.10755 0.12615 C 0.10338 0.12314 0.09896 0.12361 0.09453 0.12361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12616 L -0.00886 0.12616 C -0.00768 0.13519 -0.00638 0.14399 -0.00521 0.15278 C -0.00469 0.15649 -0.00469 0.16042 -0.00391 0.16389 C -0.003 0.16806 -0.0013 0.1713 -0.00013 0.17524 C 0.00039 0.17732 0.00052 0.17963 0.00104 0.18172 C 0.00508 0.19676 0.01041 0.21065 0.01354 0.22616 C 0.02018 0.25857 0.01732 0.24237 0.02239 0.27524 C 0.02148 0.28774 0.02174 0.3007 0.01979 0.31297 C 0.01758 0.32732 -0.00235 0.32778 -0.00391 0.32848 C -0.01224 0.33172 -0.01511 0.33287 -0.02266 0.33959 C -0.02565 0.34237 -0.02865 0.34491 -0.03138 0.34838 C -0.04037 0.36019 -0.04518 0.37153 -0.05261 0.38635 C -0.05794 0.41945 -0.0638 0.4419 -0.03386 0.47524 C 0.01627 0.53102 0.08672 0.51829 0.14114 0.51968 C 0.16927 0.51551 0.17161 0.52801 0.18607 0.48843 C 0.18789 0.48334 0.18776 0.47662 0.18854 0.47084 C 0.18229 0.44931 0.1776 0.42616 0.16979 0.40625 C 0.16536 0.39468 0.15742 0.3882 0.15234 0.37732 C 0.13919 0.34908 0.13555 0.33334 0.12734 0.30394 C 0.12943 0.29445 0.13008 0.28334 0.13359 0.27524 C 0.1418 0.25533 0.15039 0.25093 0.16237 0.24399 C 0.1694 0.24005 0.17682 0.2382 0.18359 0.23287 C 0.20221 0.21806 0.21484 0.20324 0.22734 0.17524 C 0.23021 0.16852 0.23151 0.16019 0.23359 0.15278 C 0.23463 0.13311 0.23802 0.11274 0.22604 0.09723 C 0.22096 0.09074 0.21354 0.09445 0.20729 0.09283 C 0.18555 0.07338 0.22031 0.10278 0.18489 0.08172 C 0.17331 0.075 0.1694 0.04491 0.15989 0.03727 C 0.14219 0.02315 0.14739 0.02616 0.12604 0.01505 C 0.09831 0.0007 0.10768 0.00186 0.09232 0.00186 " pathEditMode="relative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0.06805 L 0.00925 0.06805 C 0.00886 0.07754 0.00742 0.08727 0.00794 0.09676 C 0.00833 0.10185 0.01029 0.10602 0.01172 0.11018 C 0.01393 0.1162 0.01745 0.12153 0.01927 0.12801 C 0.01979 0.13009 0.02031 0.13241 0.02057 0.13472 C 0.02149 0.14352 0.02305 0.16134 0.02305 0.16134 C 0.02292 0.16366 0.02552 0.19097 0.01797 0.19236 C 0.01511 0.19305 0.01224 0.19097 0.00925 0.19028 C 0.00794 0.17176 0.0082 0.15254 0.00547 0.13472 C 0.00443 0.12754 -0.00195 0.1169 -0.00195 0.1169 C -0.00286 0.10949 -0.00351 0.10208 -0.00456 0.09467 C -0.00482 0.09236 -0.00586 0.09028 -0.00573 0.08796 C -0.00443 0.06875 -0.00208 0.0544 0.0043 0.03912 C 0.00638 0.03403 0.00873 0.02916 0.01172 0.02569 C 0.01354 0.02384 0.01589 0.0243 0.01797 0.02361 C 0.02175 0.02569 0.0263 0.02569 0.0293 0.03009 C 0.03294 0.03588 0.03503 0.04444 0.03672 0.05231 C 0.03906 0.06227 0.03998 0.08657 0.0405 0.09676 C 0.04011 0.11018 0.03984 0.12361 0.03932 0.1368 C 0.03737 0.18009 0.03216 0.19051 0.04675 0.23241 C 0.0513 0.24537 0.05925 0.25324 0.06563 0.26342 C 0.0625 0.28495 0.06419 0.28518 0.03802 0.27014 C 0.00521 0.25139 0.00313 0.24606 -0.01445 0.21898 C -0.01029 0.20208 -0.00755 0.18379 -0.00195 0.16805 C -0.00039 0.16319 0.01537 0.14653 0.01797 0.14352 C 0.01888 0.1368 0.02031 0.13032 0.02057 0.12361 C 0.02096 0.10949 0.01693 0.08194 0.0155 0.07014 C 0.01419 0.01227 0.01758 0.03217 0.01302 0.0081 " pathEditMode="relative" ptsTypes="AAAAAAAAAAAAAAAAAAAAAAAAAAA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11644 L 0.00209 0.11644 C -0.00546 0.11273 -0.01276 0.10371 -0.02044 0.10533 C -0.04583 0.11019 -0.04179 0.12824 -0.05664 0.15186 C -0.05989 0.15695 -0.06419 0.15903 -0.06796 0.16297 C -0.07135 0.16644 -0.07447 0.17107 -0.07799 0.17408 C -0.10664 0.19954 -0.09947 0.19306 -0.13164 0.20301 C -0.1319 0.20324 -0.15898 0.22199 -0.16171 0.23635 C -0.1625 0.24074 -0.16093 0.2463 -0.15911 0.24977 C -0.1375 0.28936 -0.11523 0.32454 -0.08919 0.35417 C -0.08776 0.35579 -0.08593 0.35579 -0.08424 0.35648 C -0.08046 0.35741 -0.07669 0.35787 -0.07291 0.35857 C -0.09661 0.3838 -0.07565 0.36343 -0.13919 0.38079 C -0.14622 0.38287 -0.15338 0.38519 -0.16041 0.3875 C -0.16289 0.39051 -0.16601 0.39213 -0.16783 0.3963 C -0.17955 0.42153 -0.16223 0.46088 -0.15546 0.47871 C -0.14661 0.50162 -0.13398 0.51898 -0.12291 0.53866 C -0.11848 0.5463 -0.11484 0.55648 -0.10924 0.56088 C -0.10338 0.56528 -0.09674 0.56227 -0.09049 0.56297 C -0.08671 0.55047 -0.08112 0.53912 -0.07916 0.52523 C -0.0694 0.45741 -0.07447 0.42523 -0.08541 0.35648 C -0.09648 0.28635 -0.09843 0.28635 -0.11536 0.23403 C -0.06809 0.1676 -0.1177 0.23218 -0.04296 0.16088 C -0.03528 0.15348 -0.0289 0.14283 -0.02174 0.13403 C 0.00938 0.0963 -0.06406 0.19028 -0.00169 0.10973 C 0.00053 0.07709 0.00261 0.0713 -0.00169 0.03866 C -0.00234 0.03426 -0.00546 0.02755 -0.00546 0.02755 " pathEditMode="relative" ptsTypes="AAAAAAAAAAAAAAAAAAAAAAAAA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0" name="Picture 26" descr="Inground Pool Photos San Diego | Water Feature Photos | Pool Builders">
            <a:extLst>
              <a:ext uri="{FF2B5EF4-FFF2-40B4-BE49-F238E27FC236}">
                <a16:creationId xmlns:a16="http://schemas.microsoft.com/office/drawing/2014/main" id="{A8EEE245-0AD4-673C-4CC6-1E380CF2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>
            <a:fillRect/>
          </a:stretch>
        </p:blipFill>
        <p:spPr bwMode="auto">
          <a:xfrm>
            <a:off x="-112294" y="135087"/>
            <a:ext cx="12192000" cy="65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2" descr="Inground Pool Photos San Diego | Water Feature Photos | Pool Builders">
            <a:extLst>
              <a:ext uri="{FF2B5EF4-FFF2-40B4-BE49-F238E27FC236}">
                <a16:creationId xmlns:a16="http://schemas.microsoft.com/office/drawing/2014/main" id="{60C918FA-F2DE-17FF-7F38-2DFC0102FD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4" descr="Inground Pool Photos San Diego | Water Feature Photos | Pool Builders">
            <a:extLst>
              <a:ext uri="{FF2B5EF4-FFF2-40B4-BE49-F238E27FC236}">
                <a16:creationId xmlns:a16="http://schemas.microsoft.com/office/drawing/2014/main" id="{7EC659B2-D65A-8FED-1673-08B708183DAE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095999" y="650823"/>
            <a:ext cx="2778177" cy="27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2" name="Picture 28" descr="Pool Lounge Floats at Terry Greene blog">
            <a:extLst>
              <a:ext uri="{FF2B5EF4-FFF2-40B4-BE49-F238E27FC236}">
                <a16:creationId xmlns:a16="http://schemas.microsoft.com/office/drawing/2014/main" id="{658C5DB5-5FBF-075E-E18D-D7F30A93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89947" l="9944" r="90117">
                        <a14:foregroundMark x1="87523" y1="29365" x2="86473" y2="52205"/>
                        <a14:foregroundMark x1="86473" y1="52205" x2="73317" y2="60582"/>
                        <a14:foregroundMark x1="73317" y1="60582" x2="64299" y2="57848"/>
                        <a14:foregroundMark x1="90117" y1="34303" x2="78505" y2="54497"/>
                        <a14:foregroundMark x1="78505" y1="54497" x2="65164" y2="51675"/>
                        <a14:foregroundMark x1="65164" y1="51675" x2="65164" y2="51675"/>
                        <a14:foregroundMark x1="84929" y1="44885" x2="69302" y2="50353"/>
                        <a14:foregroundMark x1="69302" y1="50353" x2="66028" y2="47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82" y="3276306"/>
            <a:ext cx="3645414" cy="29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0" descr="Pool Floats: Best Adult Inflatable Pool Floats Australia">
            <a:extLst>
              <a:ext uri="{FF2B5EF4-FFF2-40B4-BE49-F238E27FC236}">
                <a16:creationId xmlns:a16="http://schemas.microsoft.com/office/drawing/2014/main" id="{C1ADF3FE-A88E-75B3-948E-0D99426FC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32" descr="Pool Floats: Best Adult Inflatable Pool Floats Australia">
            <a:extLst>
              <a:ext uri="{FF2B5EF4-FFF2-40B4-BE49-F238E27FC236}">
                <a16:creationId xmlns:a16="http://schemas.microsoft.com/office/drawing/2014/main" id="{FEAA5EC7-B271-598C-37ED-C7269DDB2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14477" y="1560521"/>
            <a:ext cx="991849" cy="9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4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8678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Bierstadt</vt:lpstr>
      <vt:lpstr>GestaltVTI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 Neill</dc:creator>
  <cp:lastModifiedBy>Alexi Neill</cp:lastModifiedBy>
  <cp:revision>2</cp:revision>
  <dcterms:created xsi:type="dcterms:W3CDTF">2026-01-22T09:37:17Z</dcterms:created>
  <dcterms:modified xsi:type="dcterms:W3CDTF">2026-01-29T15:01:54Z</dcterms:modified>
</cp:coreProperties>
</file>