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692957-EB5C-4A98-B495-7D058D787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42E2-1017-57FA-B729-9610765F8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703" y="-33867"/>
            <a:ext cx="5545273" cy="587935"/>
          </a:xfrm>
        </p:spPr>
        <p:txBody>
          <a:bodyPr>
            <a:noAutofit/>
          </a:bodyPr>
          <a:lstStyle/>
          <a:p>
            <a:r>
              <a:rPr lang="en-GB" sz="8800" dirty="0"/>
              <a:t>Football maze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3672D-6A86-D625-DB58-ED1B271B4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97" y="1696071"/>
            <a:ext cx="10163175" cy="458068"/>
          </a:xfrm>
        </p:spPr>
        <p:txBody>
          <a:bodyPr anchor="t">
            <a:normAutofit/>
          </a:bodyPr>
          <a:lstStyle/>
          <a:p>
            <a:endParaRPr lang="en-GB" sz="18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DFE7DF-2727-4F3E-B6CE-8DA0A70FC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4481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52A8CBDE-795D-23E5-E168-13464A8E2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369" r="89295"/>
                    </a14:imgEffect>
                  </a14:imgLayer>
                </a14:imgProps>
              </a:ext>
            </a:extLst>
          </a:blip>
          <a:srcRect l="504" r="839" b="-2"/>
          <a:stretch>
            <a:fillRect/>
          </a:stretch>
        </p:blipFill>
        <p:spPr>
          <a:xfrm>
            <a:off x="3496613" y="-911522"/>
            <a:ext cx="3569708" cy="3618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5CB6A-9148-816B-B09B-3037D4C9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19" r="24187" b="-2"/>
          <a:stretch>
            <a:fillRect/>
          </a:stretch>
        </p:blipFill>
        <p:spPr>
          <a:xfrm>
            <a:off x="36147" y="2554315"/>
            <a:ext cx="4286472" cy="4192494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D169FF-7ED6-A5E6-19CF-4FB58C8D35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75" r="2303" b="-2"/>
          <a:stretch>
            <a:fillRect/>
          </a:stretch>
        </p:blipFill>
        <p:spPr>
          <a:xfrm>
            <a:off x="5154871" y="2621539"/>
            <a:ext cx="4730666" cy="41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A7D8-232F-1D3B-D309-55AB9F19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51C-099F-9D13-4302-D1B1F82F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Brightness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Sound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difficulty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D4A99-2CB7-09FA-9A53-DFB16B48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14" y="4923190"/>
            <a:ext cx="4514850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BEAB0-9488-7954-6DCE-3AE2C9C9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14" y="3598821"/>
            <a:ext cx="4514850" cy="428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15FFB-F7D3-8F75-04F9-817BB7A4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14" y="2213514"/>
            <a:ext cx="4514850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032FF-2799-67EB-3425-146D76C79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492" y="1916367"/>
            <a:ext cx="1325386" cy="994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CBFEE-9E02-512E-1D1D-A44B295F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28" y="3259179"/>
            <a:ext cx="1322947" cy="99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25FFD-C8BA-CDF1-A56C-3D21BD68D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700" y="4592555"/>
            <a:ext cx="13229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06BA-4F5F-5B15-1453-A9E7CDB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67" y="51716"/>
            <a:ext cx="10691265" cy="1307592"/>
          </a:xfrm>
        </p:spPr>
        <p:txBody>
          <a:bodyPr/>
          <a:lstStyle/>
          <a:p>
            <a:r>
              <a:rPr lang="en-GB" dirty="0"/>
              <a:t>                                   Level 1</a:t>
            </a:r>
          </a:p>
        </p:txBody>
      </p:sp>
      <p:pic>
        <p:nvPicPr>
          <p:cNvPr id="6" name="Content Placeholder 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8E67C4D-08D4-FB6D-3FA4-BBD3743C7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347" y="4942421"/>
            <a:ext cx="3133656" cy="1967295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  <a:hlinkHover r:id="rId3" action="ppaction://hlinksldjump"/>
            <a:extLst>
              <a:ext uri="{FF2B5EF4-FFF2-40B4-BE49-F238E27FC236}">
                <a16:creationId xmlns:a16="http://schemas.microsoft.com/office/drawing/2014/main" id="{9E2CD631-3BA0-8A8F-D939-0BAB2A24818F}"/>
              </a:ext>
            </a:extLst>
          </p:cNvPr>
          <p:cNvSpPr/>
          <p:nvPr/>
        </p:nvSpPr>
        <p:spPr>
          <a:xfrm>
            <a:off x="1" y="0"/>
            <a:ext cx="4392118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98B10-E036-86B7-F1FD-257C2FE6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231" y="51716"/>
            <a:ext cx="438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3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901E-5E5C-D69B-08C6-E6785C0F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01" y="0"/>
            <a:ext cx="10691265" cy="1307592"/>
          </a:xfrm>
        </p:spPr>
        <p:txBody>
          <a:bodyPr/>
          <a:lstStyle/>
          <a:p>
            <a:r>
              <a:rPr lang="en-GB" dirty="0"/>
              <a:t>Level 2</a:t>
            </a:r>
          </a:p>
        </p:txBody>
      </p:sp>
      <p:pic>
        <p:nvPicPr>
          <p:cNvPr id="4" name="Content Placeholder 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F53E758-AD09-0C6C-2DA7-31929A3A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531" y="3117850"/>
            <a:ext cx="3857469" cy="3740150"/>
          </a:xfrm>
          <a:prstGeom prst="rect">
            <a:avLst/>
          </a:prstGeom>
        </p:spPr>
      </p:pic>
      <p:pic>
        <p:nvPicPr>
          <p:cNvPr id="5" name="Picture 4">
            <a:hlinkHover r:id="rId3" action="ppaction://hlinksldjump"/>
            <a:extLst>
              <a:ext uri="{FF2B5EF4-FFF2-40B4-BE49-F238E27FC236}">
                <a16:creationId xmlns:a16="http://schemas.microsoft.com/office/drawing/2014/main" id="{3B0E06BD-0FB8-CEB4-CDD6-E6A22586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577"/>
            <a:ext cx="4916774" cy="6213423"/>
          </a:xfrm>
          <a:prstGeom prst="rect">
            <a:avLst/>
          </a:prstGeom>
        </p:spPr>
      </p:pic>
      <p:pic>
        <p:nvPicPr>
          <p:cNvPr id="6" name="Picture 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2ED66E8-1902-61CF-B854-A2234E94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15487" y="-3863792"/>
            <a:ext cx="2194560" cy="9958466"/>
          </a:xfrm>
          <a:prstGeom prst="rect">
            <a:avLst/>
          </a:prstGeom>
        </p:spPr>
      </p:pic>
      <p:pic>
        <p:nvPicPr>
          <p:cNvPr id="7" name="Picture 6">
            <a:hlinkHover r:id="rId4" action="ppaction://hlinksldjump"/>
            <a:extLst>
              <a:ext uri="{FF2B5EF4-FFF2-40B4-BE49-F238E27FC236}">
                <a16:creationId xmlns:a16="http://schemas.microsoft.com/office/drawing/2014/main" id="{2266C0BB-65CE-0E79-DB28-F34444A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75" y="2115041"/>
            <a:ext cx="1756683" cy="11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FC4B-3B4E-7DA3-BA10-7EC318CB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failed 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DAF3-7D44-5278-BDE6-6446B0DE9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3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EDC6-42E4-915E-EAFD-10802B11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3C9F-8939-BF51-9FB2-CBAD1214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03391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Univers Condensed</vt:lpstr>
      <vt:lpstr>ChronicleVTI</vt:lpstr>
      <vt:lpstr>Football maze</vt:lpstr>
      <vt:lpstr>settings</vt:lpstr>
      <vt:lpstr>                                   Level 1</vt:lpstr>
      <vt:lpstr>Level 2</vt:lpstr>
      <vt:lpstr>You failed l</vt:lpstr>
      <vt:lpstr>Level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Brody Roan Wells</dc:creator>
  <cp:lastModifiedBy>Brody Roan Wells</cp:lastModifiedBy>
  <cp:revision>3</cp:revision>
  <dcterms:created xsi:type="dcterms:W3CDTF">2026-01-29T14:21:17Z</dcterms:created>
  <dcterms:modified xsi:type="dcterms:W3CDTF">2026-02-03T13:30:42Z</dcterms:modified>
</cp:coreProperties>
</file>