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8" r:id="rId3"/>
    <p:sldId id="259" r:id="rId4"/>
    <p:sldId id="260" r:id="rId5"/>
    <p:sldId id="262" r:id="rId6"/>
    <p:sldId id="261"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60"/>
  </p:normalViewPr>
  <p:slideViewPr>
    <p:cSldViewPr snapToGrid="0">
      <p:cViewPr varScale="1">
        <p:scale>
          <a:sx n="76" d="100"/>
          <a:sy n="76" d="100"/>
        </p:scale>
        <p:origin x="126" y="5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1/16/2026</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993505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1/16/2026</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275798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1/16/2026</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47207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1/16/2026</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245654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1/16/2026</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732151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1/16/2026</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966456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1/16/2026</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704710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1/16/2026</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73005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1/16/2026</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4096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1/16/2026</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777980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1/16/2026</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799746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1/16/2026</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21407957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3F0AF2-6C94-0C2E-37FC-00322BE0D15F}"/>
              </a:ext>
            </a:extLst>
          </p:cNvPr>
          <p:cNvPicPr>
            <a:picLocks noChangeAspect="1"/>
          </p:cNvPicPr>
          <p:nvPr/>
        </p:nvPicPr>
        <p:blipFill>
          <a:blip r:embed="rId2"/>
          <a:srcRect t="11679" b="10183"/>
          <a:stretch>
            <a:fillRect/>
          </a:stretch>
        </p:blipFill>
        <p:spPr>
          <a:xfrm>
            <a:off x="9" y="-1119"/>
            <a:ext cx="12191982" cy="6859119"/>
          </a:xfrm>
          <a:prstGeom prst="rect">
            <a:avLst/>
          </a:prstGeom>
        </p:spPr>
      </p:pic>
      <p:sp>
        <p:nvSpPr>
          <p:cNvPr id="19" name="Rectangle 18">
            <a:extLst>
              <a:ext uri="{FF2B5EF4-FFF2-40B4-BE49-F238E27FC236}">
                <a16:creationId xmlns:a16="http://schemas.microsoft.com/office/drawing/2014/main" id="{C6C3E48C-655A-4982-8E73-7FB0D9E65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 y="3307170"/>
            <a:ext cx="12191982" cy="3558767"/>
          </a:xfrm>
          <a:prstGeom prst="rect">
            <a:avLst/>
          </a:prstGeom>
          <a:gradFill>
            <a:gsLst>
              <a:gs pos="89000">
                <a:srgbClr val="000000">
                  <a:alpha val="0"/>
                </a:srgbClr>
              </a:gs>
              <a:gs pos="0">
                <a:schemeClr val="tx1"/>
              </a:gs>
              <a:gs pos="56000">
                <a:srgbClr val="000000">
                  <a:alpha val="26000"/>
                </a:srgbClr>
              </a:gs>
              <a:gs pos="14000">
                <a:srgbClr val="000000">
                  <a:alpha val="37000"/>
                </a:srgbClr>
              </a:gs>
              <a:gs pos="0">
                <a:srgbClr val="000000">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536FF6-C7BB-AFD6-225E-50FFCD5DFC57}"/>
              </a:ext>
            </a:extLst>
          </p:cNvPr>
          <p:cNvSpPr>
            <a:spLocks noGrp="1"/>
          </p:cNvSpPr>
          <p:nvPr>
            <p:ph type="ctrTitle"/>
          </p:nvPr>
        </p:nvSpPr>
        <p:spPr>
          <a:xfrm>
            <a:off x="1656308" y="2797121"/>
            <a:ext cx="8625385" cy="2729554"/>
          </a:xfrm>
        </p:spPr>
        <p:txBody>
          <a:bodyPr>
            <a:noAutofit/>
          </a:bodyPr>
          <a:lstStyle/>
          <a:p>
            <a:r>
              <a:rPr lang="en-GB" sz="19900" dirty="0">
                <a:solidFill>
                  <a:schemeClr val="accent5">
                    <a:lumMod val="60000"/>
                    <a:lumOff val="40000"/>
                  </a:schemeClr>
                </a:solidFill>
                <a:latin typeface="Amasis MT Pro Medium" panose="020F0502020204030204" pitchFamily="18" charset="0"/>
              </a:rPr>
              <a:t>Islam</a:t>
            </a:r>
          </a:p>
        </p:txBody>
      </p:sp>
    </p:spTree>
    <p:extLst>
      <p:ext uri="{BB962C8B-B14F-4D97-AF65-F5344CB8AC3E}">
        <p14:creationId xmlns:p14="http://schemas.microsoft.com/office/powerpoint/2010/main" val="4026978725"/>
      </p:ext>
    </p:extLst>
  </p:cSld>
  <p:clrMapOvr>
    <a:masterClrMapping/>
  </p:clrMapOvr>
  <mc:AlternateContent xmlns:mc="http://schemas.openxmlformats.org/markup-compatibility/2006" xmlns:p14="http://schemas.microsoft.com/office/powerpoint/2010/main">
    <mc:Choice Requires="p14">
      <p:transition spd="slow" p14:dur="2000" advTm="3006"/>
    </mc:Choice>
    <mc:Fallback xmlns="">
      <p:transition spd="slow" advTm="30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ook with a rosary on a wood surface&#10;&#10;AI-generated content may be incorrect.">
            <a:extLst>
              <a:ext uri="{FF2B5EF4-FFF2-40B4-BE49-F238E27FC236}">
                <a16:creationId xmlns:a16="http://schemas.microsoft.com/office/drawing/2014/main" id="{1FB469F5-F1DB-9542-A027-B35671B019C0}"/>
              </a:ext>
            </a:extLst>
          </p:cNvPr>
          <p:cNvPicPr>
            <a:picLocks noChangeAspect="1"/>
          </p:cNvPicPr>
          <p:nvPr/>
        </p:nvPicPr>
        <p:blipFill>
          <a:blip r:embed="rId2">
            <a:alphaModFix amt="60000"/>
          </a:blip>
          <a:srcRect l="39385" r="9208" b="-1"/>
          <a:stretch>
            <a:fillRect/>
          </a:stretch>
        </p:blipFill>
        <p:spPr>
          <a:xfrm>
            <a:off x="-1" y="1"/>
            <a:ext cx="5295331" cy="6875834"/>
          </a:xfrm>
          <a:prstGeom prst="rect">
            <a:avLst/>
          </a:prstGeom>
        </p:spPr>
      </p:pic>
      <p:sp>
        <p:nvSpPr>
          <p:cNvPr id="2" name="Title 1">
            <a:extLst>
              <a:ext uri="{FF2B5EF4-FFF2-40B4-BE49-F238E27FC236}">
                <a16:creationId xmlns:a16="http://schemas.microsoft.com/office/drawing/2014/main" id="{4DEA60B7-77D0-CFCB-21C2-36370DC7C855}"/>
              </a:ext>
            </a:extLst>
          </p:cNvPr>
          <p:cNvSpPr>
            <a:spLocks noGrp="1"/>
          </p:cNvSpPr>
          <p:nvPr>
            <p:ph type="title"/>
          </p:nvPr>
        </p:nvSpPr>
        <p:spPr>
          <a:xfrm>
            <a:off x="591674" y="1395699"/>
            <a:ext cx="4223965" cy="4111831"/>
          </a:xfrm>
        </p:spPr>
        <p:txBody>
          <a:bodyPr>
            <a:normAutofit/>
          </a:bodyPr>
          <a:lstStyle/>
          <a:p>
            <a:pPr algn="ctr"/>
            <a:r>
              <a:rPr lang="en-GB">
                <a:solidFill>
                  <a:srgbClr val="FFFFFF"/>
                </a:solidFill>
              </a:rPr>
              <a:t>The Quran</a:t>
            </a:r>
          </a:p>
        </p:txBody>
      </p:sp>
      <p:sp>
        <p:nvSpPr>
          <p:cNvPr id="3" name="Content Placeholder 2">
            <a:extLst>
              <a:ext uri="{FF2B5EF4-FFF2-40B4-BE49-F238E27FC236}">
                <a16:creationId xmlns:a16="http://schemas.microsoft.com/office/drawing/2014/main" id="{8B1B7736-D903-9BF0-C960-4B7793904371}"/>
              </a:ext>
            </a:extLst>
          </p:cNvPr>
          <p:cNvSpPr>
            <a:spLocks noGrp="1"/>
          </p:cNvSpPr>
          <p:nvPr>
            <p:ph idx="1"/>
          </p:nvPr>
        </p:nvSpPr>
        <p:spPr>
          <a:xfrm>
            <a:off x="6096000" y="876300"/>
            <a:ext cx="5219700" cy="5105400"/>
          </a:xfrm>
        </p:spPr>
        <p:txBody>
          <a:bodyPr>
            <a:normAutofit/>
          </a:bodyPr>
          <a:lstStyle/>
          <a:p>
            <a:r>
              <a:rPr lang="en-GB" dirty="0">
                <a:latin typeface="+mj-lt"/>
              </a:rPr>
              <a:t>The Quran is the holy book of Islam. Muslims believe it contains words from god. It teaches everything to now about Islam.</a:t>
            </a:r>
          </a:p>
        </p:txBody>
      </p:sp>
      <p:sp>
        <p:nvSpPr>
          <p:cNvPr id="6" name="TextBox 5">
            <a:extLst>
              <a:ext uri="{FF2B5EF4-FFF2-40B4-BE49-F238E27FC236}">
                <a16:creationId xmlns:a16="http://schemas.microsoft.com/office/drawing/2014/main" id="{BBC75E7C-2A71-AA00-2FD4-31C4E087ACAF}"/>
              </a:ext>
            </a:extLst>
          </p:cNvPr>
          <p:cNvSpPr txBox="1"/>
          <p:nvPr/>
        </p:nvSpPr>
        <p:spPr>
          <a:xfrm>
            <a:off x="6537082" y="3934214"/>
            <a:ext cx="6093068" cy="923330"/>
          </a:xfrm>
          <a:prstGeom prst="rect">
            <a:avLst/>
          </a:prstGeom>
          <a:noFill/>
        </p:spPr>
        <p:txBody>
          <a:bodyPr wrap="square">
            <a:spAutoFit/>
          </a:bodyPr>
          <a:lstStyle/>
          <a:p>
            <a:r>
              <a:rPr lang="ar-AE" sz="5400" dirty="0"/>
              <a:t>القرآن</a:t>
            </a:r>
            <a:endParaRPr lang="en-GB" sz="5400" dirty="0"/>
          </a:p>
        </p:txBody>
      </p:sp>
      <p:sp>
        <p:nvSpPr>
          <p:cNvPr id="7" name="TextBox 6">
            <a:extLst>
              <a:ext uri="{FF2B5EF4-FFF2-40B4-BE49-F238E27FC236}">
                <a16:creationId xmlns:a16="http://schemas.microsoft.com/office/drawing/2014/main" id="{30894FCE-955A-A7BF-0419-88F77B628939}"/>
              </a:ext>
            </a:extLst>
          </p:cNvPr>
          <p:cNvSpPr txBox="1"/>
          <p:nvPr/>
        </p:nvSpPr>
        <p:spPr>
          <a:xfrm>
            <a:off x="7962324" y="3934214"/>
            <a:ext cx="1562681" cy="1200329"/>
          </a:xfrm>
          <a:prstGeom prst="rect">
            <a:avLst/>
          </a:prstGeom>
          <a:noFill/>
        </p:spPr>
        <p:txBody>
          <a:bodyPr wrap="square" rtlCol="0">
            <a:spAutoFit/>
          </a:bodyPr>
          <a:lstStyle/>
          <a:p>
            <a:r>
              <a:rPr lang="en-GB" dirty="0"/>
              <a:t>This is the Quran written in Arabic</a:t>
            </a:r>
          </a:p>
        </p:txBody>
      </p:sp>
    </p:spTree>
    <p:extLst>
      <p:ext uri="{BB962C8B-B14F-4D97-AF65-F5344CB8AC3E}">
        <p14:creationId xmlns:p14="http://schemas.microsoft.com/office/powerpoint/2010/main" val="268947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1" name="Rectangle 360">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a16="http://schemas.microsoft.com/office/drawing/2014/main" id="{969239DF-EAA4-47C3-B4E3-79C6BCB24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3" y="5267"/>
            <a:ext cx="6635041" cy="6847466"/>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2955BE-2E19-A8EE-51BA-A11F309CC26F}"/>
              </a:ext>
            </a:extLst>
          </p:cNvPr>
          <p:cNvSpPr>
            <a:spLocks noGrp="1"/>
          </p:cNvSpPr>
          <p:nvPr>
            <p:ph type="title"/>
          </p:nvPr>
        </p:nvSpPr>
        <p:spPr>
          <a:xfrm>
            <a:off x="803932" y="571500"/>
            <a:ext cx="5110909" cy="1691969"/>
          </a:xfrm>
        </p:spPr>
        <p:txBody>
          <a:bodyPr vert="horz" lIns="91440" tIns="45720" rIns="91440" bIns="45720" rtlCol="0">
            <a:normAutofit/>
          </a:bodyPr>
          <a:lstStyle/>
          <a:p>
            <a:pPr algn="ctr"/>
            <a:r>
              <a:rPr lang="en-US" dirty="0"/>
              <a:t>Beliefs</a:t>
            </a:r>
          </a:p>
        </p:txBody>
      </p:sp>
      <p:sp>
        <p:nvSpPr>
          <p:cNvPr id="3" name="Content Placeholder 2">
            <a:extLst>
              <a:ext uri="{FF2B5EF4-FFF2-40B4-BE49-F238E27FC236}">
                <a16:creationId xmlns:a16="http://schemas.microsoft.com/office/drawing/2014/main" id="{CB80739F-475E-EEC0-8B26-7F42793C1E0B}"/>
              </a:ext>
            </a:extLst>
          </p:cNvPr>
          <p:cNvSpPr>
            <a:spLocks noGrp="1"/>
          </p:cNvSpPr>
          <p:nvPr>
            <p:ph idx="1"/>
          </p:nvPr>
        </p:nvSpPr>
        <p:spPr>
          <a:xfrm>
            <a:off x="1066799" y="2415379"/>
            <a:ext cx="4539129" cy="3699747"/>
          </a:xfrm>
        </p:spPr>
        <p:txBody>
          <a:bodyPr vert="horz" lIns="91440" tIns="45720" rIns="91440" bIns="45720" rtlCol="0">
            <a:normAutofit/>
          </a:bodyPr>
          <a:lstStyle/>
          <a:p>
            <a:pPr marL="0" indent="0">
              <a:buNone/>
            </a:pPr>
            <a:r>
              <a:rPr lang="en-US" cap="all" spc="600" dirty="0">
                <a:latin typeface="+mj-lt"/>
              </a:rPr>
              <a:t>Muslims believe that there is only one god and that Mohhamed is a messenger. </a:t>
            </a:r>
          </a:p>
        </p:txBody>
      </p:sp>
      <p:pic>
        <p:nvPicPr>
          <p:cNvPr id="4" name="Picture 3">
            <a:extLst>
              <a:ext uri="{FF2B5EF4-FFF2-40B4-BE49-F238E27FC236}">
                <a16:creationId xmlns:a16="http://schemas.microsoft.com/office/drawing/2014/main" id="{B3926A6D-602D-38C2-251D-BD747B20026B}"/>
              </a:ext>
            </a:extLst>
          </p:cNvPr>
          <p:cNvPicPr>
            <a:picLocks noChangeAspect="1"/>
          </p:cNvPicPr>
          <p:nvPr/>
        </p:nvPicPr>
        <p:blipFill>
          <a:blip r:embed="rId2"/>
          <a:srcRect l="26736" r="27827" b="-1"/>
          <a:stretch>
            <a:fillRect/>
          </a:stretch>
        </p:blipFill>
        <p:spPr>
          <a:xfrm>
            <a:off x="6645834" y="1"/>
            <a:ext cx="5546166" cy="6866192"/>
          </a:xfrm>
          <a:prstGeom prst="rect">
            <a:avLst/>
          </a:prstGeom>
        </p:spPr>
      </p:pic>
      <p:grpSp>
        <p:nvGrpSpPr>
          <p:cNvPr id="365" name="Group 364">
            <a:extLst>
              <a:ext uri="{FF2B5EF4-FFF2-40B4-BE49-F238E27FC236}">
                <a16:creationId xmlns:a16="http://schemas.microsoft.com/office/drawing/2014/main" id="{3389B237-4CAB-4403-A95C-C04D71F4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5458" y="-31769"/>
            <a:ext cx="510538" cy="6804779"/>
            <a:chOff x="11445458" y="-31769"/>
            <a:chExt cx="510538" cy="6804779"/>
          </a:xfrm>
        </p:grpSpPr>
        <p:sp>
          <p:nvSpPr>
            <p:cNvPr id="366"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521" y="666336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7" name="Freeform 43">
              <a:extLst>
                <a:ext uri="{FF2B5EF4-FFF2-40B4-BE49-F238E27FC236}">
                  <a16:creationId xmlns:a16="http://schemas.microsoft.com/office/drawing/2014/main" id="{0E53B701-E5D9-4269-97AD-69F3087D2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634" y="742112"/>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8" name="Freeform 51">
              <a:extLst>
                <a:ext uri="{FF2B5EF4-FFF2-40B4-BE49-F238E27FC236}">
                  <a16:creationId xmlns:a16="http://schemas.microsoft.com/office/drawing/2014/main" id="{53F3EB0D-ADA8-4F65-9811-0A990FE6BE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6592" y="95982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9" name="Freeform 53">
              <a:extLst>
                <a:ext uri="{FF2B5EF4-FFF2-40B4-BE49-F238E27FC236}">
                  <a16:creationId xmlns:a16="http://schemas.microsoft.com/office/drawing/2014/main" id="{7FC10137-17E1-4C6D-B7A2-CD86B7C148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678" y="1198596"/>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0" name="Freeform 54">
              <a:extLst>
                <a:ext uri="{FF2B5EF4-FFF2-40B4-BE49-F238E27FC236}">
                  <a16:creationId xmlns:a16="http://schemas.microsoft.com/office/drawing/2014/main" id="{983715DD-6794-4B57-8585-E0EFF671E7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560" y="44736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1" name="Freeform 55">
              <a:extLst>
                <a:ext uri="{FF2B5EF4-FFF2-40B4-BE49-F238E27FC236}">
                  <a16:creationId xmlns:a16="http://schemas.microsoft.com/office/drawing/2014/main" id="{6B8B9805-E14F-4943-B15E-48460BFD60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538" y="140819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2" name="Freeform 56">
              <a:extLst>
                <a:ext uri="{FF2B5EF4-FFF2-40B4-BE49-F238E27FC236}">
                  <a16:creationId xmlns:a16="http://schemas.microsoft.com/office/drawing/2014/main" id="{112C42C6-34DE-404D-B18A-8E94E76A3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4234" y="223823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3" name="Freeform 57">
              <a:extLst>
                <a:ext uri="{FF2B5EF4-FFF2-40B4-BE49-F238E27FC236}">
                  <a16:creationId xmlns:a16="http://schemas.microsoft.com/office/drawing/2014/main" id="{105114E3-B528-44FB-AD64-31F7940A69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0687" y="1617942"/>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4" name="Freeform 59">
              <a:extLst>
                <a:ext uri="{FF2B5EF4-FFF2-40B4-BE49-F238E27FC236}">
                  <a16:creationId xmlns:a16="http://schemas.microsoft.com/office/drawing/2014/main" id="{66162961-2E66-4F1D-AD08-A09C28C5E0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0137" y="20029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5" name="Freeform 60">
              <a:extLst>
                <a:ext uri="{FF2B5EF4-FFF2-40B4-BE49-F238E27FC236}">
                  <a16:creationId xmlns:a16="http://schemas.microsoft.com/office/drawing/2014/main" id="{7DF10D80-7F03-41B7-BF83-7086CFB705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368" y="184773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6" name="Freeform 61">
              <a:extLst>
                <a:ext uri="{FF2B5EF4-FFF2-40B4-BE49-F238E27FC236}">
                  <a16:creationId xmlns:a16="http://schemas.microsoft.com/office/drawing/2014/main" id="{60E5BEF8-88A7-4088-8382-FC596B16B9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4067" y="-12868"/>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7"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0903" y="665835"/>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8"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275" y="89688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9"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7934" y="1134675"/>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0" name="Freeform 81">
              <a:extLst>
                <a:ext uri="{FF2B5EF4-FFF2-40B4-BE49-F238E27FC236}">
                  <a16:creationId xmlns:a16="http://schemas.microsoft.com/office/drawing/2014/main" id="{884943FC-F8F5-47A2-8C6C-AD8385B0F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0984" y="2147729"/>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1" name="Freeform 82">
              <a:extLst>
                <a:ext uri="{FF2B5EF4-FFF2-40B4-BE49-F238E27FC236}">
                  <a16:creationId xmlns:a16="http://schemas.microsoft.com/office/drawing/2014/main" id="{FBD1CFD7-B550-428B-99C5-E70AE1117A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820" y="1925276"/>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83">
              <a:extLst>
                <a:ext uri="{FF2B5EF4-FFF2-40B4-BE49-F238E27FC236}">
                  <a16:creationId xmlns:a16="http://schemas.microsoft.com/office/drawing/2014/main" id="{86464553-DBB1-4FDD-A906-723DE0BFA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77" y="1610488"/>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3"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2393" y="461249"/>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789" y="393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5" name="Freeform 89">
              <a:extLst>
                <a:ext uri="{FF2B5EF4-FFF2-40B4-BE49-F238E27FC236}">
                  <a16:creationId xmlns:a16="http://schemas.microsoft.com/office/drawing/2014/main" id="{363F6E9F-7E05-4464-BE66-BB27B4589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165" y="139813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6" name="Freeform 90">
              <a:extLst>
                <a:ext uri="{FF2B5EF4-FFF2-40B4-BE49-F238E27FC236}">
                  <a16:creationId xmlns:a16="http://schemas.microsoft.com/office/drawing/2014/main" id="{CE4367E1-2C4E-4A0B-A9E2-2DC3B3BCD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5017" y="2021046"/>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7" name="Freeform 105">
              <a:extLst>
                <a:ext uri="{FF2B5EF4-FFF2-40B4-BE49-F238E27FC236}">
                  <a16:creationId xmlns:a16="http://schemas.microsoft.com/office/drawing/2014/main" id="{EE215DA3-ED82-4F29-9835-DD3B5ADD4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39032" y="202351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8"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3729" y="2612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9" name="Freeform 32">
              <a:extLst>
                <a:ext uri="{FF2B5EF4-FFF2-40B4-BE49-F238E27FC236}">
                  <a16:creationId xmlns:a16="http://schemas.microsoft.com/office/drawing/2014/main" id="{9873A13E-F493-4022-9CDB-496767477D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3710" y="3240972"/>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33">
              <a:extLst>
                <a:ext uri="{FF2B5EF4-FFF2-40B4-BE49-F238E27FC236}">
                  <a16:creationId xmlns:a16="http://schemas.microsoft.com/office/drawing/2014/main" id="{631ED96D-0634-4E7F-BE08-A8ACAA0A6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623" y="433228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34">
              <a:extLst>
                <a:ext uri="{FF2B5EF4-FFF2-40B4-BE49-F238E27FC236}">
                  <a16:creationId xmlns:a16="http://schemas.microsoft.com/office/drawing/2014/main" id="{D43F1416-268F-487F-ABB4-1C62E6C68B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7553" y="532960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35">
              <a:extLst>
                <a:ext uri="{FF2B5EF4-FFF2-40B4-BE49-F238E27FC236}">
                  <a16:creationId xmlns:a16="http://schemas.microsoft.com/office/drawing/2014/main" id="{E5E99890-1E26-4DDC-8F50-128C4875B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205" y="4540510"/>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59914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37">
              <a:extLst>
                <a:ext uri="{FF2B5EF4-FFF2-40B4-BE49-F238E27FC236}">
                  <a16:creationId xmlns:a16="http://schemas.microsoft.com/office/drawing/2014/main" id="{666093C3-5DCC-4A45-897C-F2C5CA94AC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7108" y="3005032"/>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38">
              <a:extLst>
                <a:ext uri="{FF2B5EF4-FFF2-40B4-BE49-F238E27FC236}">
                  <a16:creationId xmlns:a16="http://schemas.microsoft.com/office/drawing/2014/main" id="{E5879CC9-6134-4E28-8170-9DD4240CC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777" y="484512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39">
              <a:extLst>
                <a:ext uri="{FF2B5EF4-FFF2-40B4-BE49-F238E27FC236}">
                  <a16:creationId xmlns:a16="http://schemas.microsoft.com/office/drawing/2014/main" id="{52B9234F-7351-4670-9340-3ABC48A30B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885" y="508624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7" name="Freeform 40">
              <a:extLst>
                <a:ext uri="{FF2B5EF4-FFF2-40B4-BE49-F238E27FC236}">
                  <a16:creationId xmlns:a16="http://schemas.microsoft.com/office/drawing/2014/main" id="{3F67C8B5-D925-449D-BCA7-751730551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849" y="2542950"/>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8"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5342" y="622350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9"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3510" y="55415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0" name="Freeform 44">
              <a:extLst>
                <a:ext uri="{FF2B5EF4-FFF2-40B4-BE49-F238E27FC236}">
                  <a16:creationId xmlns:a16="http://schemas.microsoft.com/office/drawing/2014/main" id="{52175DC6-FE35-414D-B1FC-53870E0F6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7300" y="402564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1"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149" y="5781473"/>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2" name="Freeform 46">
              <a:extLst>
                <a:ext uri="{FF2B5EF4-FFF2-40B4-BE49-F238E27FC236}">
                  <a16:creationId xmlns:a16="http://schemas.microsoft.com/office/drawing/2014/main" id="{8AAA7A16-3076-4557-9DC3-297D83248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4208" y="277556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3" name="Freeform 47">
              <a:extLst>
                <a:ext uri="{FF2B5EF4-FFF2-40B4-BE49-F238E27FC236}">
                  <a16:creationId xmlns:a16="http://schemas.microsoft.com/office/drawing/2014/main" id="{62AFF181-4F3A-40CE-BC79-BD8D97E0C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353" y="379452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4" name="Freeform 48">
              <a:extLst>
                <a:ext uri="{FF2B5EF4-FFF2-40B4-BE49-F238E27FC236}">
                  <a16:creationId xmlns:a16="http://schemas.microsoft.com/office/drawing/2014/main" id="{E9EE8F9C-63EF-41F7-90AC-95F09336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7610" y="3561050"/>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62">
              <a:extLst>
                <a:ext uri="{FF2B5EF4-FFF2-40B4-BE49-F238E27FC236}">
                  <a16:creationId xmlns:a16="http://schemas.microsoft.com/office/drawing/2014/main" id="{F99D5EE6-2CC4-4A54-9A07-4734713E7A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8042" y="28953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63">
              <a:extLst>
                <a:ext uri="{FF2B5EF4-FFF2-40B4-BE49-F238E27FC236}">
                  <a16:creationId xmlns:a16="http://schemas.microsoft.com/office/drawing/2014/main" id="{DC83D62C-4898-4734-893F-7FE7A2D70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9400" y="4033977"/>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7" name="Freeform 64">
              <a:extLst>
                <a:ext uri="{FF2B5EF4-FFF2-40B4-BE49-F238E27FC236}">
                  <a16:creationId xmlns:a16="http://schemas.microsoft.com/office/drawing/2014/main" id="{EFA4198B-E065-405F-84E4-B0220DCEF9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351" y="2627056"/>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8" name="Freeform 65">
              <a:extLst>
                <a:ext uri="{FF2B5EF4-FFF2-40B4-BE49-F238E27FC236}">
                  <a16:creationId xmlns:a16="http://schemas.microsoft.com/office/drawing/2014/main" id="{F6D1AC12-FB95-4593-BF80-DABEDD4E3E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82" y="3771071"/>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9" name="Freeform 66">
              <a:extLst>
                <a:ext uri="{FF2B5EF4-FFF2-40B4-BE49-F238E27FC236}">
                  <a16:creationId xmlns:a16="http://schemas.microsoft.com/office/drawing/2014/main" id="{9F41615F-3978-4890-992E-1D44D0D914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64" y="5317507"/>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0" name="Freeform 67">
              <a:extLst>
                <a:ext uri="{FF2B5EF4-FFF2-40B4-BE49-F238E27FC236}">
                  <a16:creationId xmlns:a16="http://schemas.microsoft.com/office/drawing/2014/main" id="{293C0AD6-F904-4337-8CAB-2FF649834B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5944" y="4533529"/>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1" name="Freeform 68">
              <a:extLst>
                <a:ext uri="{FF2B5EF4-FFF2-40B4-BE49-F238E27FC236}">
                  <a16:creationId xmlns:a16="http://schemas.microsoft.com/office/drawing/2014/main" id="{E68410D4-6ED4-4651-8543-78B0AB57A2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332" y="3190789"/>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2"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2589" y="5599752"/>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3"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802" y="619149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4" name="Freeform 71">
              <a:extLst>
                <a:ext uri="{FF2B5EF4-FFF2-40B4-BE49-F238E27FC236}">
                  <a16:creationId xmlns:a16="http://schemas.microsoft.com/office/drawing/2014/main" id="{6CC97770-31D6-46F7-9608-9D96AEF4A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132" y="5079102"/>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5" name="Freeform 72">
              <a:extLst>
                <a:ext uri="{FF2B5EF4-FFF2-40B4-BE49-F238E27FC236}">
                  <a16:creationId xmlns:a16="http://schemas.microsoft.com/office/drawing/2014/main" id="{1F6A0344-12D8-457F-B2C4-BF6ABC3F97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869" y="4852243"/>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6" name="Freeform 73">
              <a:extLst>
                <a:ext uri="{FF2B5EF4-FFF2-40B4-BE49-F238E27FC236}">
                  <a16:creationId xmlns:a16="http://schemas.microsoft.com/office/drawing/2014/main" id="{A659A3FC-205E-41C5-90D8-2909635C66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742" y="4352608"/>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7"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694" y="5932892"/>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8" name="Freeform 75">
              <a:extLst>
                <a:ext uri="{FF2B5EF4-FFF2-40B4-BE49-F238E27FC236}">
                  <a16:creationId xmlns:a16="http://schemas.microsoft.com/office/drawing/2014/main" id="{A337719B-635F-4455-A8E8-6983D9B3DE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8703" y="2387288"/>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9" name="Freeform 77">
              <a:extLst>
                <a:ext uri="{FF2B5EF4-FFF2-40B4-BE49-F238E27FC236}">
                  <a16:creationId xmlns:a16="http://schemas.microsoft.com/office/drawing/2014/main" id="{665D8F7B-6125-4923-82FD-4541506B66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949" y="355157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0"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0208" y="637939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1"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4699" y="66336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2"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8248" y="5648840"/>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0198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764D35-8A7F-0F67-4BE9-0295A32752BB}"/>
              </a:ext>
            </a:extLst>
          </p:cNvPr>
          <p:cNvSpPr>
            <a:spLocks noGrp="1"/>
          </p:cNvSpPr>
          <p:nvPr>
            <p:ph type="title"/>
          </p:nvPr>
        </p:nvSpPr>
        <p:spPr>
          <a:xfrm>
            <a:off x="1073810" y="696226"/>
            <a:ext cx="8675712" cy="981892"/>
          </a:xfrm>
        </p:spPr>
        <p:txBody>
          <a:bodyPr>
            <a:normAutofit/>
          </a:bodyPr>
          <a:lstStyle/>
          <a:p>
            <a:r>
              <a:rPr lang="en-GB" dirty="0"/>
              <a:t>Sacred places</a:t>
            </a:r>
          </a:p>
        </p:txBody>
      </p:sp>
      <p:sp>
        <p:nvSpPr>
          <p:cNvPr id="11" name="Rectangle 10">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14"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5"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7907A00C-8452-2AC3-4CD1-B53D6656681C}"/>
              </a:ext>
            </a:extLst>
          </p:cNvPr>
          <p:cNvSpPr>
            <a:spLocks noGrp="1"/>
          </p:cNvSpPr>
          <p:nvPr>
            <p:ph idx="1"/>
          </p:nvPr>
        </p:nvSpPr>
        <p:spPr>
          <a:xfrm>
            <a:off x="1086357" y="2342775"/>
            <a:ext cx="5009643" cy="3197413"/>
          </a:xfrm>
        </p:spPr>
        <p:txBody>
          <a:bodyPr>
            <a:normAutofit/>
          </a:bodyPr>
          <a:lstStyle/>
          <a:p>
            <a:r>
              <a:rPr lang="en-GB" dirty="0">
                <a:latin typeface="+mj-lt"/>
              </a:rPr>
              <a:t>The main sacred place of Islam is the mosque. Muslims go to mosques to pray and worship Allah. Mosques don’t have any paintings or statues because Mohamed believed that they may start worshiping them instead of Allah.</a:t>
            </a:r>
          </a:p>
        </p:txBody>
      </p:sp>
      <p:grpSp>
        <p:nvGrpSpPr>
          <p:cNvPr id="57" name="Group 56">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58"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id="{59FF84B0-3B2E-B627-96E8-6C6875D97CA6}"/>
              </a:ext>
            </a:extLst>
          </p:cNvPr>
          <p:cNvPicPr>
            <a:picLocks noChangeAspect="1"/>
          </p:cNvPicPr>
          <p:nvPr/>
        </p:nvPicPr>
        <p:blipFill>
          <a:blip r:embed="rId2"/>
          <a:srcRect l="1793" r="7037" b="-1"/>
          <a:stretch>
            <a:fillRect/>
          </a:stretch>
        </p:blipFill>
        <p:spPr>
          <a:xfrm>
            <a:off x="6586071" y="1879643"/>
            <a:ext cx="5613519" cy="4109986"/>
          </a:xfrm>
          <a:prstGeom prst="rect">
            <a:avLst/>
          </a:prstGeom>
        </p:spPr>
      </p:pic>
    </p:spTree>
    <p:extLst>
      <p:ext uri="{BB962C8B-B14F-4D97-AF65-F5344CB8AC3E}">
        <p14:creationId xmlns:p14="http://schemas.microsoft.com/office/powerpoint/2010/main" val="362586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7" name="Rectangle 116">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856E3A-FDB0-C353-F4C1-29D23B9F98F8}"/>
              </a:ext>
            </a:extLst>
          </p:cNvPr>
          <p:cNvSpPr>
            <a:spLocks noGrp="1"/>
          </p:cNvSpPr>
          <p:nvPr>
            <p:ph type="title"/>
          </p:nvPr>
        </p:nvSpPr>
        <p:spPr>
          <a:xfrm>
            <a:off x="1073810" y="696226"/>
            <a:ext cx="8675712" cy="981892"/>
          </a:xfrm>
        </p:spPr>
        <p:txBody>
          <a:bodyPr>
            <a:normAutofit/>
          </a:bodyPr>
          <a:lstStyle/>
          <a:p>
            <a:r>
              <a:rPr lang="en-GB" dirty="0"/>
              <a:t>5 Pillers</a:t>
            </a:r>
          </a:p>
        </p:txBody>
      </p:sp>
      <p:sp>
        <p:nvSpPr>
          <p:cNvPr id="118" name="Rectangle 117">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8">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120"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60"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16BC9BDE-E651-684A-34C8-50636C29012A}"/>
              </a:ext>
            </a:extLst>
          </p:cNvPr>
          <p:cNvSpPr>
            <a:spLocks noGrp="1"/>
          </p:cNvSpPr>
          <p:nvPr>
            <p:ph idx="1"/>
          </p:nvPr>
        </p:nvSpPr>
        <p:spPr>
          <a:xfrm>
            <a:off x="1086357" y="2342775"/>
            <a:ext cx="5009643" cy="3197413"/>
          </a:xfrm>
        </p:spPr>
        <p:txBody>
          <a:bodyPr>
            <a:normAutofit lnSpcReduction="10000"/>
          </a:bodyPr>
          <a:lstStyle/>
          <a:p>
            <a:r>
              <a:rPr lang="en-GB" sz="2800" dirty="0">
                <a:latin typeface="+mj-lt"/>
              </a:rPr>
              <a:t>The 5 pillars of Islam are shahada declaring faith. Salat prayer. Zakat giving. Sawm fasting. Hajj pilgrimage</a:t>
            </a:r>
          </a:p>
          <a:p>
            <a:endParaRPr lang="en-GB" dirty="0"/>
          </a:p>
        </p:txBody>
      </p:sp>
      <p:grpSp>
        <p:nvGrpSpPr>
          <p:cNvPr id="161" name="Group 160">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162"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3">
            <a:extLst>
              <a:ext uri="{FF2B5EF4-FFF2-40B4-BE49-F238E27FC236}">
                <a16:creationId xmlns:a16="http://schemas.microsoft.com/office/drawing/2014/main" id="{002C8A62-225B-F8F0-EA3A-45B146F61877}"/>
              </a:ext>
            </a:extLst>
          </p:cNvPr>
          <p:cNvPicPr>
            <a:picLocks noChangeAspect="1"/>
          </p:cNvPicPr>
          <p:nvPr/>
        </p:nvPicPr>
        <p:blipFill>
          <a:blip r:embed="rId2"/>
          <a:srcRect l="20169" r="8124" b="-2"/>
          <a:stretch>
            <a:fillRect/>
          </a:stretch>
        </p:blipFill>
        <p:spPr>
          <a:xfrm>
            <a:off x="6096001" y="1879643"/>
            <a:ext cx="6103590" cy="4109986"/>
          </a:xfrm>
          <a:prstGeom prst="rect">
            <a:avLst/>
          </a:prstGeom>
        </p:spPr>
      </p:pic>
    </p:spTree>
    <p:extLst>
      <p:ext uri="{BB962C8B-B14F-4D97-AF65-F5344CB8AC3E}">
        <p14:creationId xmlns:p14="http://schemas.microsoft.com/office/powerpoint/2010/main" val="338774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 name="Rectangle 183">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7C49444-1529-F85F-C876-1A03FF64994E}"/>
              </a:ext>
            </a:extLst>
          </p:cNvPr>
          <p:cNvPicPr>
            <a:picLocks noChangeAspect="1"/>
          </p:cNvPicPr>
          <p:nvPr/>
        </p:nvPicPr>
        <p:blipFill>
          <a:blip r:embed="rId2">
            <a:alphaModFix amt="60000"/>
          </a:blip>
          <a:srcRect l="4627" r="2" b="2"/>
          <a:stretch>
            <a:fillRect/>
          </a:stretch>
        </p:blipFill>
        <p:spPr>
          <a:xfrm>
            <a:off x="-1" y="1"/>
            <a:ext cx="5295331" cy="6875834"/>
          </a:xfrm>
          <a:prstGeom prst="rect">
            <a:avLst/>
          </a:prstGeom>
        </p:spPr>
      </p:pic>
      <p:sp>
        <p:nvSpPr>
          <p:cNvPr id="2" name="Title 1">
            <a:extLst>
              <a:ext uri="{FF2B5EF4-FFF2-40B4-BE49-F238E27FC236}">
                <a16:creationId xmlns:a16="http://schemas.microsoft.com/office/drawing/2014/main" id="{56906C16-0A2B-D3B8-2274-6592C516A58A}"/>
              </a:ext>
            </a:extLst>
          </p:cNvPr>
          <p:cNvSpPr>
            <a:spLocks noGrp="1"/>
          </p:cNvSpPr>
          <p:nvPr>
            <p:ph type="title"/>
          </p:nvPr>
        </p:nvSpPr>
        <p:spPr>
          <a:xfrm>
            <a:off x="591674" y="1395699"/>
            <a:ext cx="4223965" cy="4111831"/>
          </a:xfrm>
        </p:spPr>
        <p:txBody>
          <a:bodyPr>
            <a:normAutofit/>
          </a:bodyPr>
          <a:lstStyle/>
          <a:p>
            <a:pPr algn="ctr"/>
            <a:r>
              <a:rPr lang="en-GB" dirty="0">
                <a:solidFill>
                  <a:srgbClr val="FFFFFF"/>
                </a:solidFill>
              </a:rPr>
              <a:t>mecha</a:t>
            </a:r>
          </a:p>
        </p:txBody>
      </p:sp>
      <p:sp>
        <p:nvSpPr>
          <p:cNvPr id="6" name="Content Placeholder 5">
            <a:extLst>
              <a:ext uri="{FF2B5EF4-FFF2-40B4-BE49-F238E27FC236}">
                <a16:creationId xmlns:a16="http://schemas.microsoft.com/office/drawing/2014/main" id="{5645582F-F23D-253B-1F9C-1A91EBBCB1F8}"/>
              </a:ext>
            </a:extLst>
          </p:cNvPr>
          <p:cNvSpPr>
            <a:spLocks noGrp="1"/>
          </p:cNvSpPr>
          <p:nvPr>
            <p:ph idx="1"/>
          </p:nvPr>
        </p:nvSpPr>
        <p:spPr>
          <a:xfrm>
            <a:off x="6096000" y="876300"/>
            <a:ext cx="5219700" cy="5105400"/>
          </a:xfrm>
        </p:spPr>
        <p:txBody>
          <a:bodyPr>
            <a:normAutofit/>
          </a:bodyPr>
          <a:lstStyle/>
          <a:p>
            <a:pPr marL="0" indent="0">
              <a:buNone/>
            </a:pPr>
            <a:r>
              <a:rPr lang="en-GB" sz="3600" dirty="0">
                <a:latin typeface="+mj-lt"/>
              </a:rPr>
              <a:t>Muslims pray facing mecha. It is the holy city of Islam. Muslims must visit Mecha at least once in their lifetime.</a:t>
            </a:r>
          </a:p>
        </p:txBody>
      </p:sp>
    </p:spTree>
    <p:extLst>
      <p:ext uri="{BB962C8B-B14F-4D97-AF65-F5344CB8AC3E}">
        <p14:creationId xmlns:p14="http://schemas.microsoft.com/office/powerpoint/2010/main" val="2358806135"/>
      </p:ext>
    </p:extLst>
  </p:cSld>
  <p:clrMapOvr>
    <a:masterClrMapping/>
  </p:clrMapOvr>
  <mc:AlternateContent xmlns:mc="http://schemas.openxmlformats.org/markup-compatibility/2006" xmlns:p14="http://schemas.microsoft.com/office/powerpoint/2010/main">
    <mc:Choice Requires="p14">
      <p:transition spd="slow" p14:dur="2000" advTm="1776"/>
    </mc:Choice>
    <mc:Fallback xmlns="">
      <p:transition spd="slow" advTm="1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es of Hijab. Vector. Muslim veils hijab, niqab, burqa, chador ...">
            <a:extLst>
              <a:ext uri="{FF2B5EF4-FFF2-40B4-BE49-F238E27FC236}">
                <a16:creationId xmlns:a16="http://schemas.microsoft.com/office/drawing/2014/main" id="{78CB5A52-B952-BBCA-67F3-847F3F106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803" y="0"/>
            <a:ext cx="666983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2AAA98-3024-EDA4-9B9E-F12E9BB46274}"/>
              </a:ext>
            </a:extLst>
          </p:cNvPr>
          <p:cNvSpPr txBox="1"/>
          <p:nvPr/>
        </p:nvSpPr>
        <p:spPr>
          <a:xfrm>
            <a:off x="1278293" y="1946692"/>
            <a:ext cx="3965510" cy="3416320"/>
          </a:xfrm>
          <a:prstGeom prst="rect">
            <a:avLst/>
          </a:prstGeom>
          <a:noFill/>
        </p:spPr>
        <p:txBody>
          <a:bodyPr wrap="square" rtlCol="0">
            <a:spAutoFit/>
          </a:bodyPr>
          <a:lstStyle/>
          <a:p>
            <a:r>
              <a:rPr lang="en-GB" sz="3600" dirty="0">
                <a:latin typeface="+mj-lt"/>
              </a:rPr>
              <a:t>Women wear a hijab to cover their hair and neck they believe that the hijab is a sight of respect.</a:t>
            </a:r>
          </a:p>
        </p:txBody>
      </p:sp>
    </p:spTree>
    <p:extLst>
      <p:ext uri="{BB962C8B-B14F-4D97-AF65-F5344CB8AC3E}">
        <p14:creationId xmlns:p14="http://schemas.microsoft.com/office/powerpoint/2010/main" val="2277185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63" name="Group 2062">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2064"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5"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6"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7"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8"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9"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0"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1"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2"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3"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4"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5"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6"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7"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8"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9"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0"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1"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2"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3"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4"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5"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6"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7"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8"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9"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0"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1"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2"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3"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4"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5"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6"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7"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8"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99"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0"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1"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2"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3"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4"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5"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6"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7"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8"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09"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0"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1"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2"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3"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4"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5"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6"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7"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8"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19"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20"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2122" name="Rectangle 2121">
            <a:extLst>
              <a:ext uri="{FF2B5EF4-FFF2-40B4-BE49-F238E27FC236}">
                <a16:creationId xmlns:a16="http://schemas.microsoft.com/office/drawing/2014/main" id="{0C96AA63-F28E-4714-BC5C-69F35F65C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4" name="Rectangle 2123">
            <a:extLst>
              <a:ext uri="{FF2B5EF4-FFF2-40B4-BE49-F238E27FC236}">
                <a16:creationId xmlns:a16="http://schemas.microsoft.com/office/drawing/2014/main" id="{4F2A8847-7763-47C5-B685-8C74C0866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80" y="4519947"/>
            <a:ext cx="12208582" cy="23356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62DCBD0-B99B-203E-4C40-C2D99F2818DE}"/>
              </a:ext>
            </a:extLst>
          </p:cNvPr>
          <p:cNvSpPr txBox="1"/>
          <p:nvPr/>
        </p:nvSpPr>
        <p:spPr>
          <a:xfrm>
            <a:off x="1140725" y="4781755"/>
            <a:ext cx="9889172" cy="1011467"/>
          </a:xfrm>
          <a:prstGeom prst="rect">
            <a:avLst/>
          </a:prstGeom>
        </p:spPr>
        <p:txBody>
          <a:bodyPr vert="horz" lIns="91440" tIns="45720" rIns="91440" bIns="45720" rtlCol="0" anchor="b">
            <a:normAutofit/>
          </a:bodyPr>
          <a:lstStyle/>
          <a:p>
            <a:pPr algn="ctr">
              <a:spcBef>
                <a:spcPct val="0"/>
              </a:spcBef>
              <a:spcAft>
                <a:spcPts val="600"/>
              </a:spcAft>
            </a:pPr>
            <a:r>
              <a:rPr lang="en-US" sz="4000" dirty="0">
                <a:solidFill>
                  <a:schemeClr val="tx2"/>
                </a:solidFill>
                <a:latin typeface="+mj-lt"/>
                <a:ea typeface="+mj-ea"/>
                <a:cs typeface="+mj-cs"/>
              </a:rPr>
              <a:t>This is a mosque </a:t>
            </a:r>
          </a:p>
        </p:txBody>
      </p:sp>
      <p:pic>
        <p:nvPicPr>
          <p:cNvPr id="2052" name="Picture 4" descr="Islamic Architecture: 10 Historic Mosques in India">
            <a:extLst>
              <a:ext uri="{FF2B5EF4-FFF2-40B4-BE49-F238E27FC236}">
                <a16:creationId xmlns:a16="http://schemas.microsoft.com/office/drawing/2014/main" id="{65BF9240-8A60-1109-D659-E641921E7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276" r="25694" b="3"/>
          <a:stretch>
            <a:fillRect/>
          </a:stretch>
        </p:blipFill>
        <p:spPr bwMode="auto">
          <a:xfrm>
            <a:off x="84" y="-2613"/>
            <a:ext cx="3042247" cy="45300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slamic Art Calligraphy In Mosque Mosque Drawing With Calligraphy">
            <a:extLst>
              <a:ext uri="{FF2B5EF4-FFF2-40B4-BE49-F238E27FC236}">
                <a16:creationId xmlns:a16="http://schemas.microsoft.com/office/drawing/2014/main" id="{EF1E8739-9738-39BA-DCBD-8294CD826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182" r="23295" b="-3"/>
          <a:stretch>
            <a:fillRect/>
          </a:stretch>
        </p:blipFill>
        <p:spPr bwMode="auto">
          <a:xfrm>
            <a:off x="3042331" y="-2613"/>
            <a:ext cx="3076673" cy="453007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lue Mosque, Mazar Sharif Afghanistan | Blue mosque, Mosque, Beautiful ...">
            <a:extLst>
              <a:ext uri="{FF2B5EF4-FFF2-40B4-BE49-F238E27FC236}">
                <a16:creationId xmlns:a16="http://schemas.microsoft.com/office/drawing/2014/main" id="{1C284745-DFD4-B10B-4CE8-93A5B2F472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666" r="26233" b="-2"/>
          <a:stretch>
            <a:fillRect/>
          </a:stretch>
        </p:blipFill>
        <p:spPr bwMode="auto">
          <a:xfrm>
            <a:off x="6108595" y="-2613"/>
            <a:ext cx="3051460" cy="45300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sque of Córdoba - AtlasIslamica">
            <a:extLst>
              <a:ext uri="{FF2B5EF4-FFF2-40B4-BE49-F238E27FC236}">
                <a16:creationId xmlns:a16="http://schemas.microsoft.com/office/drawing/2014/main" id="{187AE34C-ABDF-05E3-2B08-4BB5CC910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627" r="35175" b="-2"/>
          <a:stretch>
            <a:fillRect/>
          </a:stretch>
        </p:blipFill>
        <p:spPr bwMode="auto">
          <a:xfrm>
            <a:off x="9160055" y="-2613"/>
            <a:ext cx="3031945" cy="4530079"/>
          </a:xfrm>
          <a:prstGeom prst="rect">
            <a:avLst/>
          </a:prstGeom>
          <a:noFill/>
          <a:extLst>
            <a:ext uri="{909E8E84-426E-40DD-AFC4-6F175D3DCCD1}">
              <a14:hiddenFill xmlns:a14="http://schemas.microsoft.com/office/drawing/2010/main">
                <a:solidFill>
                  <a:srgbClr val="FFFFFF"/>
                </a:solidFill>
              </a14:hiddenFill>
            </a:ext>
          </a:extLst>
        </p:spPr>
      </p:pic>
      <p:grpSp>
        <p:nvGrpSpPr>
          <p:cNvPr id="2126" name="Group 2125">
            <a:extLst>
              <a:ext uri="{FF2B5EF4-FFF2-40B4-BE49-F238E27FC236}">
                <a16:creationId xmlns:a16="http://schemas.microsoft.com/office/drawing/2014/main" id="{6127559C-0A37-44AF-A571-42C7C23AC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432" y="4252353"/>
            <a:ext cx="12157773" cy="494218"/>
            <a:chOff x="18956" y="5952517"/>
            <a:chExt cx="12157773" cy="494218"/>
          </a:xfrm>
          <a:solidFill>
            <a:schemeClr val="bg1"/>
          </a:solidFill>
        </p:grpSpPr>
        <p:sp>
          <p:nvSpPr>
            <p:cNvPr id="2127" name="Freeform 10">
              <a:extLst>
                <a:ext uri="{FF2B5EF4-FFF2-40B4-BE49-F238E27FC236}">
                  <a16:creationId xmlns:a16="http://schemas.microsoft.com/office/drawing/2014/main" id="{4A650AA4-4765-497E-B82C-F6AF63D74E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8" name="Freeform 15">
              <a:extLst>
                <a:ext uri="{FF2B5EF4-FFF2-40B4-BE49-F238E27FC236}">
                  <a16:creationId xmlns:a16="http://schemas.microsoft.com/office/drawing/2014/main" id="{C7044E87-DB08-45B3-9970-EEC793773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29" name="Freeform 18">
              <a:extLst>
                <a:ext uri="{FF2B5EF4-FFF2-40B4-BE49-F238E27FC236}">
                  <a16:creationId xmlns:a16="http://schemas.microsoft.com/office/drawing/2014/main" id="{E5CE4663-74AE-43A2-82E0-6ABBD6213C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0" name="Freeform 22">
              <a:extLst>
                <a:ext uri="{FF2B5EF4-FFF2-40B4-BE49-F238E27FC236}">
                  <a16:creationId xmlns:a16="http://schemas.microsoft.com/office/drawing/2014/main" id="{61F93BCB-5B30-401E-9E7C-75245BAB99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1" name="Freeform 8">
              <a:extLst>
                <a:ext uri="{FF2B5EF4-FFF2-40B4-BE49-F238E27FC236}">
                  <a16:creationId xmlns:a16="http://schemas.microsoft.com/office/drawing/2014/main" id="{6B619A52-A0F1-433A-8435-D26128B577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2" name="Freeform 19">
              <a:extLst>
                <a:ext uri="{FF2B5EF4-FFF2-40B4-BE49-F238E27FC236}">
                  <a16:creationId xmlns:a16="http://schemas.microsoft.com/office/drawing/2014/main" id="{6B246F2C-3E26-4C5B-A271-A7735A60FA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3" name="Freeform 20">
              <a:extLst>
                <a:ext uri="{FF2B5EF4-FFF2-40B4-BE49-F238E27FC236}">
                  <a16:creationId xmlns:a16="http://schemas.microsoft.com/office/drawing/2014/main" id="{21A489B9-B4F2-4C1F-BB0B-4C53F3CC9E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4" name="Freeform 23">
              <a:extLst>
                <a:ext uri="{FF2B5EF4-FFF2-40B4-BE49-F238E27FC236}">
                  <a16:creationId xmlns:a16="http://schemas.microsoft.com/office/drawing/2014/main" id="{FB49515A-0382-4C48-90DA-DDF6585FF8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5" name="Freeform 26">
              <a:extLst>
                <a:ext uri="{FF2B5EF4-FFF2-40B4-BE49-F238E27FC236}">
                  <a16:creationId xmlns:a16="http://schemas.microsoft.com/office/drawing/2014/main" id="{AEA4653A-ACB6-4C37-A094-250991FF79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6" name="Freeform 27">
              <a:extLst>
                <a:ext uri="{FF2B5EF4-FFF2-40B4-BE49-F238E27FC236}">
                  <a16:creationId xmlns:a16="http://schemas.microsoft.com/office/drawing/2014/main" id="{5CBBB606-65CD-4C5F-8C1C-038D136FDB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7" name="Freeform 28">
              <a:extLst>
                <a:ext uri="{FF2B5EF4-FFF2-40B4-BE49-F238E27FC236}">
                  <a16:creationId xmlns:a16="http://schemas.microsoft.com/office/drawing/2014/main" id="{F4D10361-C3E8-4AEC-9388-061A9059E5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8" name="Freeform 30">
              <a:extLst>
                <a:ext uri="{FF2B5EF4-FFF2-40B4-BE49-F238E27FC236}">
                  <a16:creationId xmlns:a16="http://schemas.microsoft.com/office/drawing/2014/main" id="{63F67818-96A3-47F8-8972-E983FAD155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39" name="Freeform 43">
              <a:extLst>
                <a:ext uri="{FF2B5EF4-FFF2-40B4-BE49-F238E27FC236}">
                  <a16:creationId xmlns:a16="http://schemas.microsoft.com/office/drawing/2014/main" id="{79585139-EB08-4548-8626-7F569CC1A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0" name="Freeform 51">
              <a:extLst>
                <a:ext uri="{FF2B5EF4-FFF2-40B4-BE49-F238E27FC236}">
                  <a16:creationId xmlns:a16="http://schemas.microsoft.com/office/drawing/2014/main" id="{A4A3C2A2-D79D-4BC3-922D-CADA203ED7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1" name="Freeform 52">
              <a:extLst>
                <a:ext uri="{FF2B5EF4-FFF2-40B4-BE49-F238E27FC236}">
                  <a16:creationId xmlns:a16="http://schemas.microsoft.com/office/drawing/2014/main" id="{97CADD68-4837-49EE-8078-D645A5BE6A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2" name="Freeform 53">
              <a:extLst>
                <a:ext uri="{FF2B5EF4-FFF2-40B4-BE49-F238E27FC236}">
                  <a16:creationId xmlns:a16="http://schemas.microsoft.com/office/drawing/2014/main" id="{6CAC2135-BAE5-4825-97B5-9ACA24E170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3" name="Freeform 54">
              <a:extLst>
                <a:ext uri="{FF2B5EF4-FFF2-40B4-BE49-F238E27FC236}">
                  <a16:creationId xmlns:a16="http://schemas.microsoft.com/office/drawing/2014/main" id="{046A2D61-88CB-46F1-BB44-6C54FB2AF4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4" name="Freeform 55">
              <a:extLst>
                <a:ext uri="{FF2B5EF4-FFF2-40B4-BE49-F238E27FC236}">
                  <a16:creationId xmlns:a16="http://schemas.microsoft.com/office/drawing/2014/main" id="{06B65B66-DD92-4810-9830-51D8FE52A1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5" name="Freeform 56">
              <a:extLst>
                <a:ext uri="{FF2B5EF4-FFF2-40B4-BE49-F238E27FC236}">
                  <a16:creationId xmlns:a16="http://schemas.microsoft.com/office/drawing/2014/main" id="{C227641A-99D1-4DFD-B817-63CEFC5308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6" name="Freeform 57">
              <a:extLst>
                <a:ext uri="{FF2B5EF4-FFF2-40B4-BE49-F238E27FC236}">
                  <a16:creationId xmlns:a16="http://schemas.microsoft.com/office/drawing/2014/main" id="{467AB384-BDDA-42D1-AF9C-8D92AA2647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7" name="Freeform 59">
              <a:extLst>
                <a:ext uri="{FF2B5EF4-FFF2-40B4-BE49-F238E27FC236}">
                  <a16:creationId xmlns:a16="http://schemas.microsoft.com/office/drawing/2014/main" id="{A503B46D-DD5C-4BB4-8337-E6D476DDCB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8" name="Freeform 60">
              <a:extLst>
                <a:ext uri="{FF2B5EF4-FFF2-40B4-BE49-F238E27FC236}">
                  <a16:creationId xmlns:a16="http://schemas.microsoft.com/office/drawing/2014/main" id="{B165DFE8-6BC3-455E-BF8C-CC4509FA6D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49" name="Freeform 61">
              <a:extLst>
                <a:ext uri="{FF2B5EF4-FFF2-40B4-BE49-F238E27FC236}">
                  <a16:creationId xmlns:a16="http://schemas.microsoft.com/office/drawing/2014/main" id="{07643C03-2EB5-467F-9C2C-D0527CA5DA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0" name="Freeform 5">
              <a:extLst>
                <a:ext uri="{FF2B5EF4-FFF2-40B4-BE49-F238E27FC236}">
                  <a16:creationId xmlns:a16="http://schemas.microsoft.com/office/drawing/2014/main" id="{E1BA004D-6709-45C9-9FF4-FC19F17B8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1" name="Freeform 6">
              <a:extLst>
                <a:ext uri="{FF2B5EF4-FFF2-40B4-BE49-F238E27FC236}">
                  <a16:creationId xmlns:a16="http://schemas.microsoft.com/office/drawing/2014/main" id="{733F1757-DD7E-4B62-91E9-EDE2D4E4E4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2" name="Freeform 7">
              <a:extLst>
                <a:ext uri="{FF2B5EF4-FFF2-40B4-BE49-F238E27FC236}">
                  <a16:creationId xmlns:a16="http://schemas.microsoft.com/office/drawing/2014/main" id="{EA13AE47-4D39-4CC7-BA2C-693696724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3" name="Freeform 8">
              <a:extLst>
                <a:ext uri="{FF2B5EF4-FFF2-40B4-BE49-F238E27FC236}">
                  <a16:creationId xmlns:a16="http://schemas.microsoft.com/office/drawing/2014/main" id="{4CA6B9E5-2689-41DA-B9D9-5A845902EA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4" name="Freeform 9">
              <a:extLst>
                <a:ext uri="{FF2B5EF4-FFF2-40B4-BE49-F238E27FC236}">
                  <a16:creationId xmlns:a16="http://schemas.microsoft.com/office/drawing/2014/main" id="{3A1189BF-E2B3-4918-B94E-00DDA45C2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5" name="Freeform 11">
              <a:extLst>
                <a:ext uri="{FF2B5EF4-FFF2-40B4-BE49-F238E27FC236}">
                  <a16:creationId xmlns:a16="http://schemas.microsoft.com/office/drawing/2014/main" id="{083FCFB8-DF36-4645-86B3-182FA4C1D9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6" name="Freeform 12">
              <a:extLst>
                <a:ext uri="{FF2B5EF4-FFF2-40B4-BE49-F238E27FC236}">
                  <a16:creationId xmlns:a16="http://schemas.microsoft.com/office/drawing/2014/main" id="{A8C6F1E7-16F7-44ED-9AB6-7FC7D92239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7" name="Freeform 13">
              <a:extLst>
                <a:ext uri="{FF2B5EF4-FFF2-40B4-BE49-F238E27FC236}">
                  <a16:creationId xmlns:a16="http://schemas.microsoft.com/office/drawing/2014/main" id="{85CEDD1F-7132-4040-B70F-EDCC89512A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8" name="Freeform 14">
              <a:extLst>
                <a:ext uri="{FF2B5EF4-FFF2-40B4-BE49-F238E27FC236}">
                  <a16:creationId xmlns:a16="http://schemas.microsoft.com/office/drawing/2014/main" id="{885013F0-F4DF-4439-AA5A-755385E610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59" name="Freeform 16">
              <a:extLst>
                <a:ext uri="{FF2B5EF4-FFF2-40B4-BE49-F238E27FC236}">
                  <a16:creationId xmlns:a16="http://schemas.microsoft.com/office/drawing/2014/main" id="{E48E0C35-DD24-4B7D-B90E-FED6E58099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0" name="Freeform 17">
              <a:extLst>
                <a:ext uri="{FF2B5EF4-FFF2-40B4-BE49-F238E27FC236}">
                  <a16:creationId xmlns:a16="http://schemas.microsoft.com/office/drawing/2014/main" id="{F025147D-39E0-4D11-BAB2-296490A9DB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1" name="Freeform 21">
              <a:extLst>
                <a:ext uri="{FF2B5EF4-FFF2-40B4-BE49-F238E27FC236}">
                  <a16:creationId xmlns:a16="http://schemas.microsoft.com/office/drawing/2014/main" id="{897E4C87-F782-4FAB-B289-73F99AF879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2" name="Freeform 25">
              <a:extLst>
                <a:ext uri="{FF2B5EF4-FFF2-40B4-BE49-F238E27FC236}">
                  <a16:creationId xmlns:a16="http://schemas.microsoft.com/office/drawing/2014/main" id="{75394FA2-491D-4A57-8502-C4617B91DD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3" name="Freeform 29">
              <a:extLst>
                <a:ext uri="{FF2B5EF4-FFF2-40B4-BE49-F238E27FC236}">
                  <a16:creationId xmlns:a16="http://schemas.microsoft.com/office/drawing/2014/main" id="{DB1EF2EF-D7C1-4C50-BAC8-B0CCC09CBE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4" name="Freeform 31">
              <a:extLst>
                <a:ext uri="{FF2B5EF4-FFF2-40B4-BE49-F238E27FC236}">
                  <a16:creationId xmlns:a16="http://schemas.microsoft.com/office/drawing/2014/main" id="{E33C0036-37F5-48AA-A535-A2A3086F2A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5" name="Freeform 32">
              <a:extLst>
                <a:ext uri="{FF2B5EF4-FFF2-40B4-BE49-F238E27FC236}">
                  <a16:creationId xmlns:a16="http://schemas.microsoft.com/office/drawing/2014/main" id="{A50056A9-E1D6-4390-9D9E-84C66D63B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6" name="Freeform 33">
              <a:extLst>
                <a:ext uri="{FF2B5EF4-FFF2-40B4-BE49-F238E27FC236}">
                  <a16:creationId xmlns:a16="http://schemas.microsoft.com/office/drawing/2014/main" id="{CBE39C87-8AC9-4C70-AA6E-91F6461593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7" name="Freeform 34">
              <a:extLst>
                <a:ext uri="{FF2B5EF4-FFF2-40B4-BE49-F238E27FC236}">
                  <a16:creationId xmlns:a16="http://schemas.microsoft.com/office/drawing/2014/main" id="{F1085762-DCA1-44F3-80FE-AD6FF560A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8" name="Freeform 35">
              <a:extLst>
                <a:ext uri="{FF2B5EF4-FFF2-40B4-BE49-F238E27FC236}">
                  <a16:creationId xmlns:a16="http://schemas.microsoft.com/office/drawing/2014/main" id="{3447B293-488C-4328-A01E-BA03DBC791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9" name="Freeform 36">
              <a:extLst>
                <a:ext uri="{FF2B5EF4-FFF2-40B4-BE49-F238E27FC236}">
                  <a16:creationId xmlns:a16="http://schemas.microsoft.com/office/drawing/2014/main" id="{69759871-0626-4F17-B57E-545E8618DF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0" name="Freeform 37">
              <a:extLst>
                <a:ext uri="{FF2B5EF4-FFF2-40B4-BE49-F238E27FC236}">
                  <a16:creationId xmlns:a16="http://schemas.microsoft.com/office/drawing/2014/main" id="{7C732131-EBB1-4EFD-9793-164304A1FE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1" name="Freeform 38">
              <a:extLst>
                <a:ext uri="{FF2B5EF4-FFF2-40B4-BE49-F238E27FC236}">
                  <a16:creationId xmlns:a16="http://schemas.microsoft.com/office/drawing/2014/main" id="{DC7FE536-AE6E-40BB-B88C-B7ED9CC163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2" name="Freeform 39">
              <a:extLst>
                <a:ext uri="{FF2B5EF4-FFF2-40B4-BE49-F238E27FC236}">
                  <a16:creationId xmlns:a16="http://schemas.microsoft.com/office/drawing/2014/main" id="{E9B725C1-31CD-4918-ACF7-757587798E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3" name="Freeform 40">
              <a:extLst>
                <a:ext uri="{FF2B5EF4-FFF2-40B4-BE49-F238E27FC236}">
                  <a16:creationId xmlns:a16="http://schemas.microsoft.com/office/drawing/2014/main" id="{2CAE9CE4-CFD0-47F7-A892-018107094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4" name="Freeform 41">
              <a:extLst>
                <a:ext uri="{FF2B5EF4-FFF2-40B4-BE49-F238E27FC236}">
                  <a16:creationId xmlns:a16="http://schemas.microsoft.com/office/drawing/2014/main" id="{83B794AB-48E4-4047-B3FB-9D7FA5E7F5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5" name="Freeform 42">
              <a:extLst>
                <a:ext uri="{FF2B5EF4-FFF2-40B4-BE49-F238E27FC236}">
                  <a16:creationId xmlns:a16="http://schemas.microsoft.com/office/drawing/2014/main" id="{8C1FF48F-6186-4134-A75B-11EBA540EC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6" name="Freeform 44">
              <a:extLst>
                <a:ext uri="{FF2B5EF4-FFF2-40B4-BE49-F238E27FC236}">
                  <a16:creationId xmlns:a16="http://schemas.microsoft.com/office/drawing/2014/main" id="{4D5FF02F-D3B2-4E85-8115-FF0CEF11C2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7" name="Freeform 45">
              <a:extLst>
                <a:ext uri="{FF2B5EF4-FFF2-40B4-BE49-F238E27FC236}">
                  <a16:creationId xmlns:a16="http://schemas.microsoft.com/office/drawing/2014/main" id="{0686D333-6024-41D5-AD24-BC60E866F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8" name="Freeform 46">
              <a:extLst>
                <a:ext uri="{FF2B5EF4-FFF2-40B4-BE49-F238E27FC236}">
                  <a16:creationId xmlns:a16="http://schemas.microsoft.com/office/drawing/2014/main" id="{E195B94C-FCEB-4A88-A3CE-D92EE9C93C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9" name="Freeform 47">
              <a:extLst>
                <a:ext uri="{FF2B5EF4-FFF2-40B4-BE49-F238E27FC236}">
                  <a16:creationId xmlns:a16="http://schemas.microsoft.com/office/drawing/2014/main" id="{665CDF5D-6274-4818-BB36-C28C58C67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0" name="Freeform 48">
              <a:extLst>
                <a:ext uri="{FF2B5EF4-FFF2-40B4-BE49-F238E27FC236}">
                  <a16:creationId xmlns:a16="http://schemas.microsoft.com/office/drawing/2014/main" id="{7F71CE8D-1A52-498E-9A62-2B884215BA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1" name="Freeform 49">
              <a:extLst>
                <a:ext uri="{FF2B5EF4-FFF2-40B4-BE49-F238E27FC236}">
                  <a16:creationId xmlns:a16="http://schemas.microsoft.com/office/drawing/2014/main" id="{FC60B126-35B9-43E1-AE8B-8C487975F6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2" name="Freeform 8">
              <a:extLst>
                <a:ext uri="{FF2B5EF4-FFF2-40B4-BE49-F238E27FC236}">
                  <a16:creationId xmlns:a16="http://schemas.microsoft.com/office/drawing/2014/main" id="{98D0774C-159C-4316-9B84-E63D8BC9FE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3" name="Freeform 106">
              <a:extLst>
                <a:ext uri="{FF2B5EF4-FFF2-40B4-BE49-F238E27FC236}">
                  <a16:creationId xmlns:a16="http://schemas.microsoft.com/office/drawing/2014/main" id="{210879F7-123B-409F-B184-EFE9AD8DA8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4" name="Freeform 19">
              <a:extLst>
                <a:ext uri="{FF2B5EF4-FFF2-40B4-BE49-F238E27FC236}">
                  <a16:creationId xmlns:a16="http://schemas.microsoft.com/office/drawing/2014/main" id="{54728617-7DF1-4018-8F7B-D4F6D2E24C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5" name="Freeform 20">
              <a:extLst>
                <a:ext uri="{FF2B5EF4-FFF2-40B4-BE49-F238E27FC236}">
                  <a16:creationId xmlns:a16="http://schemas.microsoft.com/office/drawing/2014/main" id="{B9F6E2FB-C9EE-45CA-A9DB-FB3C649A89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6" name="Freeform 26">
              <a:extLst>
                <a:ext uri="{FF2B5EF4-FFF2-40B4-BE49-F238E27FC236}">
                  <a16:creationId xmlns:a16="http://schemas.microsoft.com/office/drawing/2014/main" id="{B42C8101-3768-41F6-911D-DDD27EF23E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7" name="Freeform 27">
              <a:extLst>
                <a:ext uri="{FF2B5EF4-FFF2-40B4-BE49-F238E27FC236}">
                  <a16:creationId xmlns:a16="http://schemas.microsoft.com/office/drawing/2014/main" id="{5CFD0948-886D-419B-961E-748F7366C5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8" name="Freeform 28">
              <a:extLst>
                <a:ext uri="{FF2B5EF4-FFF2-40B4-BE49-F238E27FC236}">
                  <a16:creationId xmlns:a16="http://schemas.microsoft.com/office/drawing/2014/main" id="{0B712B3D-2831-492B-9F74-B372B6F114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9" name="Freeform 55">
              <a:extLst>
                <a:ext uri="{FF2B5EF4-FFF2-40B4-BE49-F238E27FC236}">
                  <a16:creationId xmlns:a16="http://schemas.microsoft.com/office/drawing/2014/main" id="{897C6284-1AB3-44E8-A3D5-B5F236DE0C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0" name="Freeform 56">
              <a:extLst>
                <a:ext uri="{FF2B5EF4-FFF2-40B4-BE49-F238E27FC236}">
                  <a16:creationId xmlns:a16="http://schemas.microsoft.com/office/drawing/2014/main" id="{4E942D46-F3C7-4885-84E5-B30D1204D9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1" name="Freeform 57">
              <a:extLst>
                <a:ext uri="{FF2B5EF4-FFF2-40B4-BE49-F238E27FC236}">
                  <a16:creationId xmlns:a16="http://schemas.microsoft.com/office/drawing/2014/main" id="{FF4285C5-114F-48B5-94AE-A829B61E4B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2" name="Freeform 60">
              <a:extLst>
                <a:ext uri="{FF2B5EF4-FFF2-40B4-BE49-F238E27FC236}">
                  <a16:creationId xmlns:a16="http://schemas.microsoft.com/office/drawing/2014/main" id="{07F5CEDA-072E-4E8D-AEBC-75D2A79157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3" name="Freeform 61">
              <a:extLst>
                <a:ext uri="{FF2B5EF4-FFF2-40B4-BE49-F238E27FC236}">
                  <a16:creationId xmlns:a16="http://schemas.microsoft.com/office/drawing/2014/main" id="{A38D9518-1594-40E9-B4E2-C275102EA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4" name="Freeform 5">
              <a:extLst>
                <a:ext uri="{FF2B5EF4-FFF2-40B4-BE49-F238E27FC236}">
                  <a16:creationId xmlns:a16="http://schemas.microsoft.com/office/drawing/2014/main" id="{1BEFD428-9098-4F2F-B4BF-7B164C31CA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5" name="Freeform 6">
              <a:extLst>
                <a:ext uri="{FF2B5EF4-FFF2-40B4-BE49-F238E27FC236}">
                  <a16:creationId xmlns:a16="http://schemas.microsoft.com/office/drawing/2014/main" id="{178F02D5-D808-4301-9164-86D412A3FA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6" name="Freeform 7">
              <a:extLst>
                <a:ext uri="{FF2B5EF4-FFF2-40B4-BE49-F238E27FC236}">
                  <a16:creationId xmlns:a16="http://schemas.microsoft.com/office/drawing/2014/main" id="{F30CAE0A-F141-428E-B487-4AC3F4E76A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7" name="Freeform 8">
              <a:extLst>
                <a:ext uri="{FF2B5EF4-FFF2-40B4-BE49-F238E27FC236}">
                  <a16:creationId xmlns:a16="http://schemas.microsoft.com/office/drawing/2014/main" id="{3080D0CF-9A2A-4C98-A68F-FEF3277848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8" name="Freeform 9">
              <a:extLst>
                <a:ext uri="{FF2B5EF4-FFF2-40B4-BE49-F238E27FC236}">
                  <a16:creationId xmlns:a16="http://schemas.microsoft.com/office/drawing/2014/main" id="{546D789D-7544-43CB-AEDB-F269185AF8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9" name="Freeform 11">
              <a:extLst>
                <a:ext uri="{FF2B5EF4-FFF2-40B4-BE49-F238E27FC236}">
                  <a16:creationId xmlns:a16="http://schemas.microsoft.com/office/drawing/2014/main" id="{A8C1DBEF-65D2-4D7E-B6D4-092B991000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0" name="Freeform 12">
              <a:extLst>
                <a:ext uri="{FF2B5EF4-FFF2-40B4-BE49-F238E27FC236}">
                  <a16:creationId xmlns:a16="http://schemas.microsoft.com/office/drawing/2014/main" id="{4AA15209-A725-4EFC-A912-265FE8D2B9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1" name="Freeform 13">
              <a:extLst>
                <a:ext uri="{FF2B5EF4-FFF2-40B4-BE49-F238E27FC236}">
                  <a16:creationId xmlns:a16="http://schemas.microsoft.com/office/drawing/2014/main" id="{6C800201-81C4-4F6A-AA60-827265C503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2" name="Freeform 14">
              <a:extLst>
                <a:ext uri="{FF2B5EF4-FFF2-40B4-BE49-F238E27FC236}">
                  <a16:creationId xmlns:a16="http://schemas.microsoft.com/office/drawing/2014/main" id="{A1BFD9C1-E609-40F4-84B2-ADD919A771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3" name="Freeform 16">
              <a:extLst>
                <a:ext uri="{FF2B5EF4-FFF2-40B4-BE49-F238E27FC236}">
                  <a16:creationId xmlns:a16="http://schemas.microsoft.com/office/drawing/2014/main" id="{81BF8741-4BB3-41EB-A443-6CFB034D1E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4" name="Freeform 17">
              <a:extLst>
                <a:ext uri="{FF2B5EF4-FFF2-40B4-BE49-F238E27FC236}">
                  <a16:creationId xmlns:a16="http://schemas.microsoft.com/office/drawing/2014/main" id="{E0D98000-E19A-4BC8-BF98-A9792144B8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5" name="Freeform 21">
              <a:extLst>
                <a:ext uri="{FF2B5EF4-FFF2-40B4-BE49-F238E27FC236}">
                  <a16:creationId xmlns:a16="http://schemas.microsoft.com/office/drawing/2014/main" id="{274CD65C-6E85-48A0-947C-D0B78C251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6" name="Freeform 25">
              <a:extLst>
                <a:ext uri="{FF2B5EF4-FFF2-40B4-BE49-F238E27FC236}">
                  <a16:creationId xmlns:a16="http://schemas.microsoft.com/office/drawing/2014/main" id="{02E897FB-729B-4795-8D65-B650742902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7" name="Freeform 29">
              <a:extLst>
                <a:ext uri="{FF2B5EF4-FFF2-40B4-BE49-F238E27FC236}">
                  <a16:creationId xmlns:a16="http://schemas.microsoft.com/office/drawing/2014/main" id="{5E4F3D15-740D-42AD-B2DC-C4C2DBB328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8" name="Freeform 31">
              <a:extLst>
                <a:ext uri="{FF2B5EF4-FFF2-40B4-BE49-F238E27FC236}">
                  <a16:creationId xmlns:a16="http://schemas.microsoft.com/office/drawing/2014/main" id="{C26152A6-8F9B-49B7-BDA9-DF13BD1FD2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9" name="Freeform 32">
              <a:extLst>
                <a:ext uri="{FF2B5EF4-FFF2-40B4-BE49-F238E27FC236}">
                  <a16:creationId xmlns:a16="http://schemas.microsoft.com/office/drawing/2014/main" id="{B29EE584-DE0A-4677-A344-3FE115272B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0" name="Freeform 33">
              <a:extLst>
                <a:ext uri="{FF2B5EF4-FFF2-40B4-BE49-F238E27FC236}">
                  <a16:creationId xmlns:a16="http://schemas.microsoft.com/office/drawing/2014/main" id="{E523722A-F2D0-4700-B4E9-E76B92D86D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1" name="Freeform 34">
              <a:extLst>
                <a:ext uri="{FF2B5EF4-FFF2-40B4-BE49-F238E27FC236}">
                  <a16:creationId xmlns:a16="http://schemas.microsoft.com/office/drawing/2014/main" id="{EFED8DAF-4944-4181-826E-6E19953D02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2" name="Freeform 35">
              <a:extLst>
                <a:ext uri="{FF2B5EF4-FFF2-40B4-BE49-F238E27FC236}">
                  <a16:creationId xmlns:a16="http://schemas.microsoft.com/office/drawing/2014/main" id="{A5FD4DFC-8F12-4923-8C8A-C728C1BECB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3" name="Freeform 36">
              <a:extLst>
                <a:ext uri="{FF2B5EF4-FFF2-40B4-BE49-F238E27FC236}">
                  <a16:creationId xmlns:a16="http://schemas.microsoft.com/office/drawing/2014/main" id="{9E39B7E8-2C3C-4E64-BA48-073A0DF293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4" name="Freeform 37">
              <a:extLst>
                <a:ext uri="{FF2B5EF4-FFF2-40B4-BE49-F238E27FC236}">
                  <a16:creationId xmlns:a16="http://schemas.microsoft.com/office/drawing/2014/main" id="{94725EC0-33C1-4C2E-B1E4-7466B3ACED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5" name="Freeform 38">
              <a:extLst>
                <a:ext uri="{FF2B5EF4-FFF2-40B4-BE49-F238E27FC236}">
                  <a16:creationId xmlns:a16="http://schemas.microsoft.com/office/drawing/2014/main" id="{74AD21EE-57FE-4990-9D97-E2A206810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6" name="Freeform 39">
              <a:extLst>
                <a:ext uri="{FF2B5EF4-FFF2-40B4-BE49-F238E27FC236}">
                  <a16:creationId xmlns:a16="http://schemas.microsoft.com/office/drawing/2014/main" id="{E68344CE-67B8-480D-9352-55E286C652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7" name="Freeform 40">
              <a:extLst>
                <a:ext uri="{FF2B5EF4-FFF2-40B4-BE49-F238E27FC236}">
                  <a16:creationId xmlns:a16="http://schemas.microsoft.com/office/drawing/2014/main" id="{1C93B842-49FB-40F9-9913-487112D442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8" name="Freeform 41">
              <a:extLst>
                <a:ext uri="{FF2B5EF4-FFF2-40B4-BE49-F238E27FC236}">
                  <a16:creationId xmlns:a16="http://schemas.microsoft.com/office/drawing/2014/main" id="{C8620BA7-CA70-4979-BD02-3951E9F896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9" name="Freeform 42">
              <a:extLst>
                <a:ext uri="{FF2B5EF4-FFF2-40B4-BE49-F238E27FC236}">
                  <a16:creationId xmlns:a16="http://schemas.microsoft.com/office/drawing/2014/main" id="{4B7EDC9F-8C1A-4B36-A58C-38F07EFCF8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0" name="Freeform 44">
              <a:extLst>
                <a:ext uri="{FF2B5EF4-FFF2-40B4-BE49-F238E27FC236}">
                  <a16:creationId xmlns:a16="http://schemas.microsoft.com/office/drawing/2014/main" id="{5552730C-2094-4308-A7D3-71C38E87C6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1" name="Freeform 45">
              <a:extLst>
                <a:ext uri="{FF2B5EF4-FFF2-40B4-BE49-F238E27FC236}">
                  <a16:creationId xmlns:a16="http://schemas.microsoft.com/office/drawing/2014/main" id="{FE100CF1-C776-4B73-8BB7-B1BEC98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2" name="Freeform 46">
              <a:extLst>
                <a:ext uri="{FF2B5EF4-FFF2-40B4-BE49-F238E27FC236}">
                  <a16:creationId xmlns:a16="http://schemas.microsoft.com/office/drawing/2014/main" id="{A5E93302-936B-4125-BEFE-9BF05684A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3" name="Freeform 47">
              <a:extLst>
                <a:ext uri="{FF2B5EF4-FFF2-40B4-BE49-F238E27FC236}">
                  <a16:creationId xmlns:a16="http://schemas.microsoft.com/office/drawing/2014/main" id="{63869BD7-A12B-49B2-B657-BC41FDA3FA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4" name="Freeform 48">
              <a:extLst>
                <a:ext uri="{FF2B5EF4-FFF2-40B4-BE49-F238E27FC236}">
                  <a16:creationId xmlns:a16="http://schemas.microsoft.com/office/drawing/2014/main" id="{4D284155-3B8D-4F79-B1A1-F624F1BA45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5" name="Freeform 49">
              <a:extLst>
                <a:ext uri="{FF2B5EF4-FFF2-40B4-BE49-F238E27FC236}">
                  <a16:creationId xmlns:a16="http://schemas.microsoft.com/office/drawing/2014/main" id="{6A224762-5F03-4D50-8765-129E67915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486822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A6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D0F7A1A-5982-B1EE-7F5B-5F652DF260BC}"/>
              </a:ext>
            </a:extLst>
          </p:cNvPr>
          <p:cNvPicPr>
            <a:picLocks noChangeAspect="1"/>
          </p:cNvPicPr>
          <p:nvPr/>
        </p:nvPicPr>
        <p:blipFill>
          <a:blip r:embed="rId2"/>
          <a:stretch>
            <a:fillRect/>
          </a:stretch>
        </p:blipFill>
        <p:spPr>
          <a:xfrm>
            <a:off x="1184075" y="643467"/>
            <a:ext cx="1999090" cy="2475653"/>
          </a:xfrm>
          <a:prstGeom prst="rect">
            <a:avLst/>
          </a:prstGeom>
        </p:spPr>
      </p:pic>
      <p:sp>
        <p:nvSpPr>
          <p:cNvPr id="16" name="Rectangle 15">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CFA47DD-E488-AAA1-73B9-D2F5F84C9DE6}"/>
              </a:ext>
            </a:extLst>
          </p:cNvPr>
          <p:cNvPicPr>
            <a:picLocks noChangeAspect="1"/>
          </p:cNvPicPr>
          <p:nvPr/>
        </p:nvPicPr>
        <p:blipFill>
          <a:blip r:embed="rId3"/>
          <a:stretch>
            <a:fillRect/>
          </a:stretch>
        </p:blipFill>
        <p:spPr>
          <a:xfrm>
            <a:off x="8313518" y="693432"/>
            <a:ext cx="3252903" cy="2382752"/>
          </a:xfrm>
          <a:prstGeom prst="rect">
            <a:avLst/>
          </a:prstGeom>
        </p:spPr>
      </p:pic>
      <p:sp>
        <p:nvSpPr>
          <p:cNvPr id="18" name="Rectangle 17">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BE44C74-E090-4CEB-9B04-3DF0A3BF0018}"/>
              </a:ext>
            </a:extLst>
          </p:cNvPr>
          <p:cNvPicPr>
            <a:picLocks noChangeAspect="1"/>
          </p:cNvPicPr>
          <p:nvPr/>
        </p:nvPicPr>
        <p:blipFill>
          <a:blip r:embed="rId4"/>
          <a:stretch>
            <a:fillRect/>
          </a:stretch>
        </p:blipFill>
        <p:spPr>
          <a:xfrm>
            <a:off x="1223442" y="3748194"/>
            <a:ext cx="1903156" cy="2471631"/>
          </a:xfrm>
          <a:prstGeom prst="rect">
            <a:avLst/>
          </a:prstGeom>
        </p:spPr>
      </p:pic>
      <p:sp>
        <p:nvSpPr>
          <p:cNvPr id="20" name="Rectangle 19">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72C8CAE-6200-E1CA-B2BB-4B8270785E33}"/>
              </a:ext>
            </a:extLst>
          </p:cNvPr>
          <p:cNvPicPr>
            <a:picLocks noChangeAspect="1"/>
          </p:cNvPicPr>
          <p:nvPr/>
        </p:nvPicPr>
        <p:blipFill>
          <a:blip r:embed="rId5"/>
          <a:stretch>
            <a:fillRect/>
          </a:stretch>
        </p:blipFill>
        <p:spPr>
          <a:xfrm>
            <a:off x="4381676" y="1323756"/>
            <a:ext cx="3252903" cy="4224548"/>
          </a:xfrm>
          <a:prstGeom prst="rect">
            <a:avLst/>
          </a:prstGeom>
        </p:spPr>
      </p:pic>
      <p:sp>
        <p:nvSpPr>
          <p:cNvPr id="22" name="Rectangle 21">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DA9710-96A8-077F-B9BD-1C33ACB37004}"/>
              </a:ext>
            </a:extLst>
          </p:cNvPr>
          <p:cNvPicPr>
            <a:picLocks noChangeAspect="1"/>
          </p:cNvPicPr>
          <p:nvPr/>
        </p:nvPicPr>
        <p:blipFill>
          <a:blip r:embed="rId6"/>
          <a:stretch>
            <a:fillRect/>
          </a:stretch>
        </p:blipFill>
        <p:spPr>
          <a:xfrm>
            <a:off x="8313518" y="3889669"/>
            <a:ext cx="3252903" cy="2195710"/>
          </a:xfrm>
          <a:prstGeom prst="rect">
            <a:avLst/>
          </a:prstGeom>
        </p:spPr>
      </p:pic>
      <p:sp>
        <p:nvSpPr>
          <p:cNvPr id="8" name="TextBox 7">
            <a:extLst>
              <a:ext uri="{FF2B5EF4-FFF2-40B4-BE49-F238E27FC236}">
                <a16:creationId xmlns:a16="http://schemas.microsoft.com/office/drawing/2014/main" id="{5B8BD3C6-2D0D-7B07-6EDB-4A1E1E37C47A}"/>
              </a:ext>
            </a:extLst>
          </p:cNvPr>
          <p:cNvSpPr txBox="1"/>
          <p:nvPr/>
        </p:nvSpPr>
        <p:spPr>
          <a:xfrm>
            <a:off x="4463800" y="5836502"/>
            <a:ext cx="3432113" cy="954107"/>
          </a:xfrm>
          <a:prstGeom prst="rect">
            <a:avLst/>
          </a:prstGeom>
          <a:noFill/>
        </p:spPr>
        <p:txBody>
          <a:bodyPr wrap="square" rtlCol="0">
            <a:spAutoFit/>
          </a:bodyPr>
          <a:lstStyle/>
          <a:p>
            <a:r>
              <a:rPr lang="en-GB" sz="2800" dirty="0">
                <a:latin typeface="+mj-lt"/>
              </a:rPr>
              <a:t>This is what we talked about</a:t>
            </a:r>
          </a:p>
        </p:txBody>
      </p:sp>
    </p:spTree>
    <p:extLst>
      <p:ext uri="{BB962C8B-B14F-4D97-AF65-F5344CB8AC3E}">
        <p14:creationId xmlns:p14="http://schemas.microsoft.com/office/powerpoint/2010/main" val="867778758"/>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otalTime>134</TotalTime>
  <Words>173</Words>
  <Application>Microsoft Office PowerPoint</Application>
  <PresentationFormat>Widescreen</PresentationFormat>
  <Paragraphs>16</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Amasis MT Pro Medium</vt:lpstr>
      <vt:lpstr>Arial</vt:lpstr>
      <vt:lpstr>Avenir Next LT Pro</vt:lpstr>
      <vt:lpstr>Modern Love</vt:lpstr>
      <vt:lpstr>BohemianVTI</vt:lpstr>
      <vt:lpstr>Islam</vt:lpstr>
      <vt:lpstr>The Quran</vt:lpstr>
      <vt:lpstr>Beliefs</vt:lpstr>
      <vt:lpstr>Sacred places</vt:lpstr>
      <vt:lpstr>5 Pillers</vt:lpstr>
      <vt:lpstr>mecha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Brody Roan Wells</dc:creator>
  <cp:lastModifiedBy>Brody Roan Wells</cp:lastModifiedBy>
  <cp:revision>1</cp:revision>
  <dcterms:created xsi:type="dcterms:W3CDTF">2026-01-16T09:44:20Z</dcterms:created>
  <dcterms:modified xsi:type="dcterms:W3CDTF">2026-01-16T13:44:08Z</dcterms:modified>
</cp:coreProperties>
</file>