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C00C30-6160-4A20-BA5C-A8FEA221318C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2C2107A-97B2-43A8-B1AB-CA5360BF2EFA}">
      <dgm:prSet/>
      <dgm:spPr/>
      <dgm:t>
        <a:bodyPr/>
        <a:lstStyle/>
        <a:p>
          <a:r>
            <a:rPr lang="en-GB" dirty="0"/>
            <a:t>In Judaism, God values justice and mercy, and cares about all humanity. Jews recognise that Christians and Muslims are also monotheistic witch means they believes in one god although their </a:t>
          </a:r>
          <a:r>
            <a:rPr lang="en-GB" dirty="0" err="1"/>
            <a:t>beives</a:t>
          </a:r>
          <a:r>
            <a:rPr lang="en-GB" dirty="0"/>
            <a:t> are different.</a:t>
          </a:r>
          <a:endParaRPr lang="en-US" dirty="0"/>
        </a:p>
      </dgm:t>
    </dgm:pt>
    <dgm:pt modelId="{EAF135B5-3F9B-4D60-B39C-8B8E91461241}" type="parTrans" cxnId="{BB85C597-129A-4E81-8CEC-673B880B4701}">
      <dgm:prSet/>
      <dgm:spPr/>
      <dgm:t>
        <a:bodyPr/>
        <a:lstStyle/>
        <a:p>
          <a:endParaRPr lang="en-US"/>
        </a:p>
      </dgm:t>
    </dgm:pt>
    <dgm:pt modelId="{B0C7EA61-EDC8-4D52-81F6-C7CED0080990}" type="sibTrans" cxnId="{BB85C597-129A-4E81-8CEC-673B880B4701}">
      <dgm:prSet/>
      <dgm:spPr/>
      <dgm:t>
        <a:bodyPr/>
        <a:lstStyle/>
        <a:p>
          <a:endParaRPr lang="en-US"/>
        </a:p>
      </dgm:t>
    </dgm:pt>
    <dgm:pt modelId="{0E719F1C-8C15-48DD-9EAE-4239C4F31E3C}">
      <dgm:prSet/>
      <dgm:spPr/>
      <dgm:t>
        <a:bodyPr/>
        <a:lstStyle/>
        <a:p>
          <a:r>
            <a:rPr lang="en-GB"/>
            <a:t>The Torah refers to the first 5 books of the bible and is the most important book in Judaism </a:t>
          </a:r>
          <a:endParaRPr lang="en-US"/>
        </a:p>
      </dgm:t>
    </dgm:pt>
    <dgm:pt modelId="{2DE8105F-0D40-45FC-BD94-27587B47026F}" type="parTrans" cxnId="{BEAE6BB7-4C57-499F-B054-4C3E14E535C8}">
      <dgm:prSet/>
      <dgm:spPr/>
      <dgm:t>
        <a:bodyPr/>
        <a:lstStyle/>
        <a:p>
          <a:endParaRPr lang="en-US"/>
        </a:p>
      </dgm:t>
    </dgm:pt>
    <dgm:pt modelId="{B8B0E3EF-DD05-4C8D-A353-C4B3F0631FF9}" type="sibTrans" cxnId="{BEAE6BB7-4C57-499F-B054-4C3E14E535C8}">
      <dgm:prSet/>
      <dgm:spPr/>
      <dgm:t>
        <a:bodyPr/>
        <a:lstStyle/>
        <a:p>
          <a:endParaRPr lang="en-US"/>
        </a:p>
      </dgm:t>
    </dgm:pt>
    <dgm:pt modelId="{4800D607-852C-41CA-9E2B-6CC096E81F8C}" type="pres">
      <dgm:prSet presAssocID="{11C00C30-6160-4A20-BA5C-A8FEA221318C}" presName="outerComposite" presStyleCnt="0">
        <dgm:presLayoutVars>
          <dgm:chMax val="5"/>
          <dgm:dir/>
          <dgm:resizeHandles val="exact"/>
        </dgm:presLayoutVars>
      </dgm:prSet>
      <dgm:spPr/>
    </dgm:pt>
    <dgm:pt modelId="{A91247F2-6D77-4A40-9C58-5B5FCD42F82E}" type="pres">
      <dgm:prSet presAssocID="{11C00C30-6160-4A20-BA5C-A8FEA221318C}" presName="dummyMaxCanvas" presStyleCnt="0">
        <dgm:presLayoutVars/>
      </dgm:prSet>
      <dgm:spPr/>
    </dgm:pt>
    <dgm:pt modelId="{7F9A4162-F290-42A3-B902-5C8084A62200}" type="pres">
      <dgm:prSet presAssocID="{11C00C30-6160-4A20-BA5C-A8FEA221318C}" presName="TwoNodes_1" presStyleLbl="node1" presStyleIdx="0" presStyleCnt="2">
        <dgm:presLayoutVars>
          <dgm:bulletEnabled val="1"/>
        </dgm:presLayoutVars>
      </dgm:prSet>
      <dgm:spPr/>
    </dgm:pt>
    <dgm:pt modelId="{DDE9844B-77EA-4539-A815-3293534EC95E}" type="pres">
      <dgm:prSet presAssocID="{11C00C30-6160-4A20-BA5C-A8FEA221318C}" presName="TwoNodes_2" presStyleLbl="node1" presStyleIdx="1" presStyleCnt="2">
        <dgm:presLayoutVars>
          <dgm:bulletEnabled val="1"/>
        </dgm:presLayoutVars>
      </dgm:prSet>
      <dgm:spPr/>
    </dgm:pt>
    <dgm:pt modelId="{6C648F6A-1E29-4152-A768-24BD016E57BA}" type="pres">
      <dgm:prSet presAssocID="{11C00C30-6160-4A20-BA5C-A8FEA221318C}" presName="TwoConn_1-2" presStyleLbl="fgAccFollowNode1" presStyleIdx="0" presStyleCnt="1">
        <dgm:presLayoutVars>
          <dgm:bulletEnabled val="1"/>
        </dgm:presLayoutVars>
      </dgm:prSet>
      <dgm:spPr/>
    </dgm:pt>
    <dgm:pt modelId="{A1D5A7E7-854E-41B0-8F5F-E780B9602B62}" type="pres">
      <dgm:prSet presAssocID="{11C00C30-6160-4A20-BA5C-A8FEA221318C}" presName="TwoNodes_1_text" presStyleLbl="node1" presStyleIdx="1" presStyleCnt="2">
        <dgm:presLayoutVars>
          <dgm:bulletEnabled val="1"/>
        </dgm:presLayoutVars>
      </dgm:prSet>
      <dgm:spPr/>
    </dgm:pt>
    <dgm:pt modelId="{4997C5F1-4E03-42E2-B8C0-8659BE9836DC}" type="pres">
      <dgm:prSet presAssocID="{11C00C30-6160-4A20-BA5C-A8FEA221318C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69B71400-F216-4596-ACA9-3B482647F688}" type="presOf" srcId="{42C2107A-97B2-43A8-B1AB-CA5360BF2EFA}" destId="{7F9A4162-F290-42A3-B902-5C8084A62200}" srcOrd="0" destOrd="0" presId="urn:microsoft.com/office/officeart/2005/8/layout/vProcess5"/>
    <dgm:cxn modelId="{DEBAEE28-F793-4B0C-8339-1480AF75BBFA}" type="presOf" srcId="{11C00C30-6160-4A20-BA5C-A8FEA221318C}" destId="{4800D607-852C-41CA-9E2B-6CC096E81F8C}" srcOrd="0" destOrd="0" presId="urn:microsoft.com/office/officeart/2005/8/layout/vProcess5"/>
    <dgm:cxn modelId="{BB85C597-129A-4E81-8CEC-673B880B4701}" srcId="{11C00C30-6160-4A20-BA5C-A8FEA221318C}" destId="{42C2107A-97B2-43A8-B1AB-CA5360BF2EFA}" srcOrd="0" destOrd="0" parTransId="{EAF135B5-3F9B-4D60-B39C-8B8E91461241}" sibTransId="{B0C7EA61-EDC8-4D52-81F6-C7CED0080990}"/>
    <dgm:cxn modelId="{ADDF8A9B-1DD8-4D14-AEE9-A532E6668B26}" type="presOf" srcId="{42C2107A-97B2-43A8-B1AB-CA5360BF2EFA}" destId="{A1D5A7E7-854E-41B0-8F5F-E780B9602B62}" srcOrd="1" destOrd="0" presId="urn:microsoft.com/office/officeart/2005/8/layout/vProcess5"/>
    <dgm:cxn modelId="{152383A7-92D7-4754-81D4-9EF3C2BD0497}" type="presOf" srcId="{0E719F1C-8C15-48DD-9EAE-4239C4F31E3C}" destId="{4997C5F1-4E03-42E2-B8C0-8659BE9836DC}" srcOrd="1" destOrd="0" presId="urn:microsoft.com/office/officeart/2005/8/layout/vProcess5"/>
    <dgm:cxn modelId="{BEAE6BB7-4C57-499F-B054-4C3E14E535C8}" srcId="{11C00C30-6160-4A20-BA5C-A8FEA221318C}" destId="{0E719F1C-8C15-48DD-9EAE-4239C4F31E3C}" srcOrd="1" destOrd="0" parTransId="{2DE8105F-0D40-45FC-BD94-27587B47026F}" sibTransId="{B8B0E3EF-DD05-4C8D-A353-C4B3F0631FF9}"/>
    <dgm:cxn modelId="{1985E9BD-CA42-4F5B-AEA9-9A7D42DE2D7D}" type="presOf" srcId="{B0C7EA61-EDC8-4D52-81F6-C7CED0080990}" destId="{6C648F6A-1E29-4152-A768-24BD016E57BA}" srcOrd="0" destOrd="0" presId="urn:microsoft.com/office/officeart/2005/8/layout/vProcess5"/>
    <dgm:cxn modelId="{FEE4CCCB-4A64-4FF2-8402-5683F851C168}" type="presOf" srcId="{0E719F1C-8C15-48DD-9EAE-4239C4F31E3C}" destId="{DDE9844B-77EA-4539-A815-3293534EC95E}" srcOrd="0" destOrd="0" presId="urn:microsoft.com/office/officeart/2005/8/layout/vProcess5"/>
    <dgm:cxn modelId="{0872884D-5AF5-490F-B7DC-75C77D23CCA5}" type="presParOf" srcId="{4800D607-852C-41CA-9E2B-6CC096E81F8C}" destId="{A91247F2-6D77-4A40-9C58-5B5FCD42F82E}" srcOrd="0" destOrd="0" presId="urn:microsoft.com/office/officeart/2005/8/layout/vProcess5"/>
    <dgm:cxn modelId="{36615070-292F-41B2-9D4A-A91F867013EC}" type="presParOf" srcId="{4800D607-852C-41CA-9E2B-6CC096E81F8C}" destId="{7F9A4162-F290-42A3-B902-5C8084A62200}" srcOrd="1" destOrd="0" presId="urn:microsoft.com/office/officeart/2005/8/layout/vProcess5"/>
    <dgm:cxn modelId="{52CAEB40-C848-4079-A261-49BB92C498C7}" type="presParOf" srcId="{4800D607-852C-41CA-9E2B-6CC096E81F8C}" destId="{DDE9844B-77EA-4539-A815-3293534EC95E}" srcOrd="2" destOrd="0" presId="urn:microsoft.com/office/officeart/2005/8/layout/vProcess5"/>
    <dgm:cxn modelId="{F5E31157-33EB-4E1A-9D6B-F835B9C538B3}" type="presParOf" srcId="{4800D607-852C-41CA-9E2B-6CC096E81F8C}" destId="{6C648F6A-1E29-4152-A768-24BD016E57BA}" srcOrd="3" destOrd="0" presId="urn:microsoft.com/office/officeart/2005/8/layout/vProcess5"/>
    <dgm:cxn modelId="{EB569829-4FE1-4D69-9B6F-C4AFB6229BF9}" type="presParOf" srcId="{4800D607-852C-41CA-9E2B-6CC096E81F8C}" destId="{A1D5A7E7-854E-41B0-8F5F-E780B9602B62}" srcOrd="4" destOrd="0" presId="urn:microsoft.com/office/officeart/2005/8/layout/vProcess5"/>
    <dgm:cxn modelId="{2F9A4692-B200-45FB-A348-0A8DD5158EF9}" type="presParOf" srcId="{4800D607-852C-41CA-9E2B-6CC096E81F8C}" destId="{4997C5F1-4E03-42E2-B8C0-8659BE9836DC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C4352C-8C0C-4FEF-973E-DE089905557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1818367-BB45-40FB-8BD3-4AC4BBD92FDB}">
      <dgm:prSet/>
      <dgm:spPr/>
      <dgm:t>
        <a:bodyPr/>
        <a:lstStyle/>
        <a:p>
          <a:r>
            <a:rPr lang="en-GB"/>
            <a:t>Passover</a:t>
          </a:r>
          <a:endParaRPr lang="en-US"/>
        </a:p>
      </dgm:t>
    </dgm:pt>
    <dgm:pt modelId="{436700DC-2B33-4B6D-8965-1D9BFEEB31B6}" type="parTrans" cxnId="{880DC8EE-8A04-4308-8762-5464DEC70BAD}">
      <dgm:prSet/>
      <dgm:spPr/>
      <dgm:t>
        <a:bodyPr/>
        <a:lstStyle/>
        <a:p>
          <a:endParaRPr lang="en-US"/>
        </a:p>
      </dgm:t>
    </dgm:pt>
    <dgm:pt modelId="{AF2B8613-F2FB-4644-8D0B-9ED63FE54DEC}" type="sibTrans" cxnId="{880DC8EE-8A04-4308-8762-5464DEC70BAD}">
      <dgm:prSet/>
      <dgm:spPr/>
      <dgm:t>
        <a:bodyPr/>
        <a:lstStyle/>
        <a:p>
          <a:endParaRPr lang="en-US"/>
        </a:p>
      </dgm:t>
    </dgm:pt>
    <dgm:pt modelId="{85BAF678-CF13-4108-8C3B-046AAF825187}">
      <dgm:prSet/>
      <dgm:spPr/>
      <dgm:t>
        <a:bodyPr/>
        <a:lstStyle/>
        <a:p>
          <a:r>
            <a:rPr lang="en-GB"/>
            <a:t>Hanukkah</a:t>
          </a:r>
          <a:endParaRPr lang="en-US"/>
        </a:p>
      </dgm:t>
    </dgm:pt>
    <dgm:pt modelId="{4EAE0652-1291-48E9-9C9A-6E12827743BA}" type="parTrans" cxnId="{A85497B1-4505-48D9-8C30-88E03689D41D}">
      <dgm:prSet/>
      <dgm:spPr/>
      <dgm:t>
        <a:bodyPr/>
        <a:lstStyle/>
        <a:p>
          <a:endParaRPr lang="en-US"/>
        </a:p>
      </dgm:t>
    </dgm:pt>
    <dgm:pt modelId="{05F28F2C-ADFE-41F2-8323-CF178C25F65B}" type="sibTrans" cxnId="{A85497B1-4505-48D9-8C30-88E03689D41D}">
      <dgm:prSet/>
      <dgm:spPr/>
      <dgm:t>
        <a:bodyPr/>
        <a:lstStyle/>
        <a:p>
          <a:endParaRPr lang="en-US"/>
        </a:p>
      </dgm:t>
    </dgm:pt>
    <dgm:pt modelId="{DDC13B4D-C3A9-4A64-8379-F77B336A01A8}">
      <dgm:prSet/>
      <dgm:spPr/>
      <dgm:t>
        <a:bodyPr/>
        <a:lstStyle/>
        <a:p>
          <a:r>
            <a:rPr lang="en-GB"/>
            <a:t>Purin</a:t>
          </a:r>
          <a:endParaRPr lang="en-US"/>
        </a:p>
      </dgm:t>
    </dgm:pt>
    <dgm:pt modelId="{7D9D992E-ABD6-463E-8E19-5DCCC0ECEA66}" type="parTrans" cxnId="{79DA7D34-AFBB-49D5-A4AA-DD467E5B8B95}">
      <dgm:prSet/>
      <dgm:spPr/>
      <dgm:t>
        <a:bodyPr/>
        <a:lstStyle/>
        <a:p>
          <a:endParaRPr lang="en-US"/>
        </a:p>
      </dgm:t>
    </dgm:pt>
    <dgm:pt modelId="{282753A5-06D6-40CF-B3F2-D79556D3CB77}" type="sibTrans" cxnId="{79DA7D34-AFBB-49D5-A4AA-DD467E5B8B95}">
      <dgm:prSet/>
      <dgm:spPr/>
      <dgm:t>
        <a:bodyPr/>
        <a:lstStyle/>
        <a:p>
          <a:endParaRPr lang="en-US"/>
        </a:p>
      </dgm:t>
    </dgm:pt>
    <dgm:pt modelId="{4F96C3CB-5C8B-41F4-91DC-35AF285F84CB}">
      <dgm:prSet/>
      <dgm:spPr/>
      <dgm:t>
        <a:bodyPr/>
        <a:lstStyle/>
        <a:p>
          <a:r>
            <a:rPr lang="en-GB"/>
            <a:t>Tisha</a:t>
          </a:r>
          <a:endParaRPr lang="en-US"/>
        </a:p>
      </dgm:t>
    </dgm:pt>
    <dgm:pt modelId="{8BBDDBE8-FE5D-477C-9662-CA5668D0AD87}" type="parTrans" cxnId="{4604A181-1A10-4614-883E-183007B355ED}">
      <dgm:prSet/>
      <dgm:spPr/>
      <dgm:t>
        <a:bodyPr/>
        <a:lstStyle/>
        <a:p>
          <a:endParaRPr lang="en-US"/>
        </a:p>
      </dgm:t>
    </dgm:pt>
    <dgm:pt modelId="{172F7E65-2DE8-4DF4-B364-ACFCD4DB9D37}" type="sibTrans" cxnId="{4604A181-1A10-4614-883E-183007B355ED}">
      <dgm:prSet/>
      <dgm:spPr/>
      <dgm:t>
        <a:bodyPr/>
        <a:lstStyle/>
        <a:p>
          <a:endParaRPr lang="en-US"/>
        </a:p>
      </dgm:t>
    </dgm:pt>
    <dgm:pt modelId="{D811525A-E775-4634-9D9C-B05636B4E893}">
      <dgm:prSet/>
      <dgm:spPr/>
      <dgm:t>
        <a:bodyPr/>
        <a:lstStyle/>
        <a:p>
          <a:r>
            <a:rPr lang="en-GB"/>
            <a:t>Yom,tov</a:t>
          </a:r>
          <a:endParaRPr lang="en-US"/>
        </a:p>
      </dgm:t>
    </dgm:pt>
    <dgm:pt modelId="{48D27FC3-805A-4103-9E43-494040C5D6B0}" type="parTrans" cxnId="{A9BE4933-0237-4B9E-846D-91E91A17350D}">
      <dgm:prSet/>
      <dgm:spPr/>
      <dgm:t>
        <a:bodyPr/>
        <a:lstStyle/>
        <a:p>
          <a:endParaRPr lang="en-US"/>
        </a:p>
      </dgm:t>
    </dgm:pt>
    <dgm:pt modelId="{DA943BE4-8FC8-42E7-A897-E825A5A81055}" type="sibTrans" cxnId="{A9BE4933-0237-4B9E-846D-91E91A17350D}">
      <dgm:prSet/>
      <dgm:spPr/>
      <dgm:t>
        <a:bodyPr/>
        <a:lstStyle/>
        <a:p>
          <a:endParaRPr lang="en-US"/>
        </a:p>
      </dgm:t>
    </dgm:pt>
    <dgm:pt modelId="{7CDD4C19-B2F4-402B-B434-FF79F01B84EC}">
      <dgm:prSet/>
      <dgm:spPr/>
      <dgm:t>
        <a:bodyPr/>
        <a:lstStyle/>
        <a:p>
          <a:r>
            <a:rPr lang="en-GB"/>
            <a:t>Chanukah</a:t>
          </a:r>
          <a:endParaRPr lang="en-US"/>
        </a:p>
      </dgm:t>
    </dgm:pt>
    <dgm:pt modelId="{B2AFEB53-5524-4EAD-8579-E531A427335E}" type="parTrans" cxnId="{ACC0F3CF-D8C3-43CF-A276-036FCD1C3741}">
      <dgm:prSet/>
      <dgm:spPr/>
      <dgm:t>
        <a:bodyPr/>
        <a:lstStyle/>
        <a:p>
          <a:endParaRPr lang="en-US"/>
        </a:p>
      </dgm:t>
    </dgm:pt>
    <dgm:pt modelId="{3E46AFE7-C866-4ABB-9245-64E123062AED}" type="sibTrans" cxnId="{ACC0F3CF-D8C3-43CF-A276-036FCD1C3741}">
      <dgm:prSet/>
      <dgm:spPr/>
      <dgm:t>
        <a:bodyPr/>
        <a:lstStyle/>
        <a:p>
          <a:endParaRPr lang="en-US"/>
        </a:p>
      </dgm:t>
    </dgm:pt>
    <dgm:pt modelId="{1F751F88-97A4-4A66-A4CE-6476F73EAC49}">
      <dgm:prSet/>
      <dgm:spPr/>
      <dgm:t>
        <a:bodyPr/>
        <a:lstStyle/>
        <a:p>
          <a:r>
            <a:rPr lang="en-GB"/>
            <a:t>The three weeks</a:t>
          </a:r>
          <a:endParaRPr lang="en-US"/>
        </a:p>
      </dgm:t>
    </dgm:pt>
    <dgm:pt modelId="{2886E1D2-F275-4C26-94A9-925B63768726}" type="parTrans" cxnId="{EF29B0B0-910E-4FF5-869D-8F8B7FEB01D1}">
      <dgm:prSet/>
      <dgm:spPr/>
      <dgm:t>
        <a:bodyPr/>
        <a:lstStyle/>
        <a:p>
          <a:endParaRPr lang="en-US"/>
        </a:p>
      </dgm:t>
    </dgm:pt>
    <dgm:pt modelId="{B0FA5F6F-7AFB-4DC6-B90E-CED5C62B98F8}" type="sibTrans" cxnId="{EF29B0B0-910E-4FF5-869D-8F8B7FEB01D1}">
      <dgm:prSet/>
      <dgm:spPr/>
      <dgm:t>
        <a:bodyPr/>
        <a:lstStyle/>
        <a:p>
          <a:endParaRPr lang="en-US"/>
        </a:p>
      </dgm:t>
    </dgm:pt>
    <dgm:pt modelId="{6D304A56-C115-4173-AB2A-FED2357E2B58}" type="pres">
      <dgm:prSet presAssocID="{04C4352C-8C0C-4FEF-973E-DE089905557D}" presName="linear" presStyleCnt="0">
        <dgm:presLayoutVars>
          <dgm:animLvl val="lvl"/>
          <dgm:resizeHandles val="exact"/>
        </dgm:presLayoutVars>
      </dgm:prSet>
      <dgm:spPr/>
    </dgm:pt>
    <dgm:pt modelId="{661959EA-5E50-45D7-B443-A5D9EA91CE85}" type="pres">
      <dgm:prSet presAssocID="{01818367-BB45-40FB-8BD3-4AC4BBD92FDB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6E1986DE-AD1E-4C92-8499-841F0150C265}" type="pres">
      <dgm:prSet presAssocID="{AF2B8613-F2FB-4644-8D0B-9ED63FE54DEC}" presName="spacer" presStyleCnt="0"/>
      <dgm:spPr/>
    </dgm:pt>
    <dgm:pt modelId="{CBD55ECC-56D5-474C-895B-3C6955880F6F}" type="pres">
      <dgm:prSet presAssocID="{85BAF678-CF13-4108-8C3B-046AAF825187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0DDCBF83-F305-45FE-BBAA-CA5067431F68}" type="pres">
      <dgm:prSet presAssocID="{05F28F2C-ADFE-41F2-8323-CF178C25F65B}" presName="spacer" presStyleCnt="0"/>
      <dgm:spPr/>
    </dgm:pt>
    <dgm:pt modelId="{76E9F2BB-FD57-4FEC-AD94-AFE82659732B}" type="pres">
      <dgm:prSet presAssocID="{DDC13B4D-C3A9-4A64-8379-F77B336A01A8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4BC363EC-6E8C-4281-87AE-401E3303F862}" type="pres">
      <dgm:prSet presAssocID="{282753A5-06D6-40CF-B3F2-D79556D3CB77}" presName="spacer" presStyleCnt="0"/>
      <dgm:spPr/>
    </dgm:pt>
    <dgm:pt modelId="{267244BB-4DCD-4D62-9446-8CA36A3097A4}" type="pres">
      <dgm:prSet presAssocID="{4F96C3CB-5C8B-41F4-91DC-35AF285F84CB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8A8999A3-FA56-489A-8795-5E96C9F012C0}" type="pres">
      <dgm:prSet presAssocID="{172F7E65-2DE8-4DF4-B364-ACFCD4DB9D37}" presName="spacer" presStyleCnt="0"/>
      <dgm:spPr/>
    </dgm:pt>
    <dgm:pt modelId="{7AE63ABC-B7AB-4AEF-8A34-5DE908F1AC28}" type="pres">
      <dgm:prSet presAssocID="{D811525A-E775-4634-9D9C-B05636B4E893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BB99B35C-3153-485A-88EB-219531BDCE60}" type="pres">
      <dgm:prSet presAssocID="{DA943BE4-8FC8-42E7-A897-E825A5A81055}" presName="spacer" presStyleCnt="0"/>
      <dgm:spPr/>
    </dgm:pt>
    <dgm:pt modelId="{BADD564B-BEC4-4724-A971-B62C484453F8}" type="pres">
      <dgm:prSet presAssocID="{7CDD4C19-B2F4-402B-B434-FF79F01B84EC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E690C240-B1E9-4213-8EB5-74E31896E20A}" type="pres">
      <dgm:prSet presAssocID="{3E46AFE7-C866-4ABB-9245-64E123062AED}" presName="spacer" presStyleCnt="0"/>
      <dgm:spPr/>
    </dgm:pt>
    <dgm:pt modelId="{4A0CE20A-71C9-478C-A62F-BE2BAE1CE867}" type="pres">
      <dgm:prSet presAssocID="{1F751F88-97A4-4A66-A4CE-6476F73EAC49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582D8B0E-3931-4CA6-84B9-97948CBA90EF}" type="presOf" srcId="{DDC13B4D-C3A9-4A64-8379-F77B336A01A8}" destId="{76E9F2BB-FD57-4FEC-AD94-AFE82659732B}" srcOrd="0" destOrd="0" presId="urn:microsoft.com/office/officeart/2005/8/layout/vList2"/>
    <dgm:cxn modelId="{A5A29E31-E06E-4B5D-AC46-28B863A9AF46}" type="presOf" srcId="{1F751F88-97A4-4A66-A4CE-6476F73EAC49}" destId="{4A0CE20A-71C9-478C-A62F-BE2BAE1CE867}" srcOrd="0" destOrd="0" presId="urn:microsoft.com/office/officeart/2005/8/layout/vList2"/>
    <dgm:cxn modelId="{A9BE4933-0237-4B9E-846D-91E91A17350D}" srcId="{04C4352C-8C0C-4FEF-973E-DE089905557D}" destId="{D811525A-E775-4634-9D9C-B05636B4E893}" srcOrd="4" destOrd="0" parTransId="{48D27FC3-805A-4103-9E43-494040C5D6B0}" sibTransId="{DA943BE4-8FC8-42E7-A897-E825A5A81055}"/>
    <dgm:cxn modelId="{79DA7D34-AFBB-49D5-A4AA-DD467E5B8B95}" srcId="{04C4352C-8C0C-4FEF-973E-DE089905557D}" destId="{DDC13B4D-C3A9-4A64-8379-F77B336A01A8}" srcOrd="2" destOrd="0" parTransId="{7D9D992E-ABD6-463E-8E19-5DCCC0ECEA66}" sibTransId="{282753A5-06D6-40CF-B3F2-D79556D3CB77}"/>
    <dgm:cxn modelId="{05F99F6A-6FB7-4942-9E40-C7B23A35A628}" type="presOf" srcId="{01818367-BB45-40FB-8BD3-4AC4BBD92FDB}" destId="{661959EA-5E50-45D7-B443-A5D9EA91CE85}" srcOrd="0" destOrd="0" presId="urn:microsoft.com/office/officeart/2005/8/layout/vList2"/>
    <dgm:cxn modelId="{706E7275-36DE-40E4-937B-A40C435E4121}" type="presOf" srcId="{4F96C3CB-5C8B-41F4-91DC-35AF285F84CB}" destId="{267244BB-4DCD-4D62-9446-8CA36A3097A4}" srcOrd="0" destOrd="0" presId="urn:microsoft.com/office/officeart/2005/8/layout/vList2"/>
    <dgm:cxn modelId="{DC7A3658-26AF-4B66-9BDE-497C33E49FD8}" type="presOf" srcId="{7CDD4C19-B2F4-402B-B434-FF79F01B84EC}" destId="{BADD564B-BEC4-4724-A971-B62C484453F8}" srcOrd="0" destOrd="0" presId="urn:microsoft.com/office/officeart/2005/8/layout/vList2"/>
    <dgm:cxn modelId="{E4E89479-286A-4F19-A420-A13014A776BA}" type="presOf" srcId="{04C4352C-8C0C-4FEF-973E-DE089905557D}" destId="{6D304A56-C115-4173-AB2A-FED2357E2B58}" srcOrd="0" destOrd="0" presId="urn:microsoft.com/office/officeart/2005/8/layout/vList2"/>
    <dgm:cxn modelId="{4604A181-1A10-4614-883E-183007B355ED}" srcId="{04C4352C-8C0C-4FEF-973E-DE089905557D}" destId="{4F96C3CB-5C8B-41F4-91DC-35AF285F84CB}" srcOrd="3" destOrd="0" parTransId="{8BBDDBE8-FE5D-477C-9662-CA5668D0AD87}" sibTransId="{172F7E65-2DE8-4DF4-B364-ACFCD4DB9D37}"/>
    <dgm:cxn modelId="{DB3AE9A9-ACB5-42A4-B940-B14CBD3AA4EE}" type="presOf" srcId="{D811525A-E775-4634-9D9C-B05636B4E893}" destId="{7AE63ABC-B7AB-4AEF-8A34-5DE908F1AC28}" srcOrd="0" destOrd="0" presId="urn:microsoft.com/office/officeart/2005/8/layout/vList2"/>
    <dgm:cxn modelId="{EF29B0B0-910E-4FF5-869D-8F8B7FEB01D1}" srcId="{04C4352C-8C0C-4FEF-973E-DE089905557D}" destId="{1F751F88-97A4-4A66-A4CE-6476F73EAC49}" srcOrd="6" destOrd="0" parTransId="{2886E1D2-F275-4C26-94A9-925B63768726}" sibTransId="{B0FA5F6F-7AFB-4DC6-B90E-CED5C62B98F8}"/>
    <dgm:cxn modelId="{A85497B1-4505-48D9-8C30-88E03689D41D}" srcId="{04C4352C-8C0C-4FEF-973E-DE089905557D}" destId="{85BAF678-CF13-4108-8C3B-046AAF825187}" srcOrd="1" destOrd="0" parTransId="{4EAE0652-1291-48E9-9C9A-6E12827743BA}" sibTransId="{05F28F2C-ADFE-41F2-8323-CF178C25F65B}"/>
    <dgm:cxn modelId="{ACC0F3CF-D8C3-43CF-A276-036FCD1C3741}" srcId="{04C4352C-8C0C-4FEF-973E-DE089905557D}" destId="{7CDD4C19-B2F4-402B-B434-FF79F01B84EC}" srcOrd="5" destOrd="0" parTransId="{B2AFEB53-5524-4EAD-8579-E531A427335E}" sibTransId="{3E46AFE7-C866-4ABB-9245-64E123062AED}"/>
    <dgm:cxn modelId="{6DD836D8-99F6-4E8E-AA5A-A54290B6296B}" type="presOf" srcId="{85BAF678-CF13-4108-8C3B-046AAF825187}" destId="{CBD55ECC-56D5-474C-895B-3C6955880F6F}" srcOrd="0" destOrd="0" presId="urn:microsoft.com/office/officeart/2005/8/layout/vList2"/>
    <dgm:cxn modelId="{880DC8EE-8A04-4308-8762-5464DEC70BAD}" srcId="{04C4352C-8C0C-4FEF-973E-DE089905557D}" destId="{01818367-BB45-40FB-8BD3-4AC4BBD92FDB}" srcOrd="0" destOrd="0" parTransId="{436700DC-2B33-4B6D-8965-1D9BFEEB31B6}" sibTransId="{AF2B8613-F2FB-4644-8D0B-9ED63FE54DEC}"/>
    <dgm:cxn modelId="{CDD61C30-8BE9-496F-87E3-E6762DA789BC}" type="presParOf" srcId="{6D304A56-C115-4173-AB2A-FED2357E2B58}" destId="{661959EA-5E50-45D7-B443-A5D9EA91CE85}" srcOrd="0" destOrd="0" presId="urn:microsoft.com/office/officeart/2005/8/layout/vList2"/>
    <dgm:cxn modelId="{64DF8BCF-8105-442D-B8AC-2B239B619577}" type="presParOf" srcId="{6D304A56-C115-4173-AB2A-FED2357E2B58}" destId="{6E1986DE-AD1E-4C92-8499-841F0150C265}" srcOrd="1" destOrd="0" presId="urn:microsoft.com/office/officeart/2005/8/layout/vList2"/>
    <dgm:cxn modelId="{78EA4A20-20B9-4BD1-834E-64B7609D1E76}" type="presParOf" srcId="{6D304A56-C115-4173-AB2A-FED2357E2B58}" destId="{CBD55ECC-56D5-474C-895B-3C6955880F6F}" srcOrd="2" destOrd="0" presId="urn:microsoft.com/office/officeart/2005/8/layout/vList2"/>
    <dgm:cxn modelId="{AD83C844-4DD4-4C17-A6DC-BCB81D52B286}" type="presParOf" srcId="{6D304A56-C115-4173-AB2A-FED2357E2B58}" destId="{0DDCBF83-F305-45FE-BBAA-CA5067431F68}" srcOrd="3" destOrd="0" presId="urn:microsoft.com/office/officeart/2005/8/layout/vList2"/>
    <dgm:cxn modelId="{5BB2BE37-AB37-460C-B87E-6FB13DB3F229}" type="presParOf" srcId="{6D304A56-C115-4173-AB2A-FED2357E2B58}" destId="{76E9F2BB-FD57-4FEC-AD94-AFE82659732B}" srcOrd="4" destOrd="0" presId="urn:microsoft.com/office/officeart/2005/8/layout/vList2"/>
    <dgm:cxn modelId="{CFB1BF6B-8E33-4B30-9E3F-6AA5E46D7C2E}" type="presParOf" srcId="{6D304A56-C115-4173-AB2A-FED2357E2B58}" destId="{4BC363EC-6E8C-4281-87AE-401E3303F862}" srcOrd="5" destOrd="0" presId="urn:microsoft.com/office/officeart/2005/8/layout/vList2"/>
    <dgm:cxn modelId="{66870436-9C5C-4037-BC81-C9432A97A6DA}" type="presParOf" srcId="{6D304A56-C115-4173-AB2A-FED2357E2B58}" destId="{267244BB-4DCD-4D62-9446-8CA36A3097A4}" srcOrd="6" destOrd="0" presId="urn:microsoft.com/office/officeart/2005/8/layout/vList2"/>
    <dgm:cxn modelId="{C697D544-581A-44CE-A62C-F07174BA7455}" type="presParOf" srcId="{6D304A56-C115-4173-AB2A-FED2357E2B58}" destId="{8A8999A3-FA56-489A-8795-5E96C9F012C0}" srcOrd="7" destOrd="0" presId="urn:microsoft.com/office/officeart/2005/8/layout/vList2"/>
    <dgm:cxn modelId="{FE78DE60-4092-43AE-8A5C-20F847DE7D0A}" type="presParOf" srcId="{6D304A56-C115-4173-AB2A-FED2357E2B58}" destId="{7AE63ABC-B7AB-4AEF-8A34-5DE908F1AC28}" srcOrd="8" destOrd="0" presId="urn:microsoft.com/office/officeart/2005/8/layout/vList2"/>
    <dgm:cxn modelId="{94A9C809-DFF1-45AB-8110-19A9BEF80DDB}" type="presParOf" srcId="{6D304A56-C115-4173-AB2A-FED2357E2B58}" destId="{BB99B35C-3153-485A-88EB-219531BDCE60}" srcOrd="9" destOrd="0" presId="urn:microsoft.com/office/officeart/2005/8/layout/vList2"/>
    <dgm:cxn modelId="{B6D88BC2-EAF3-435C-B00C-0D5428F676EE}" type="presParOf" srcId="{6D304A56-C115-4173-AB2A-FED2357E2B58}" destId="{BADD564B-BEC4-4724-A971-B62C484453F8}" srcOrd="10" destOrd="0" presId="urn:microsoft.com/office/officeart/2005/8/layout/vList2"/>
    <dgm:cxn modelId="{04FC87BB-EFE1-4E9B-875E-6287AB98E30D}" type="presParOf" srcId="{6D304A56-C115-4173-AB2A-FED2357E2B58}" destId="{E690C240-B1E9-4213-8EB5-74E31896E20A}" srcOrd="11" destOrd="0" presId="urn:microsoft.com/office/officeart/2005/8/layout/vList2"/>
    <dgm:cxn modelId="{9FA191FF-520F-4FDF-B656-5E5BC195379E}" type="presParOf" srcId="{6D304A56-C115-4173-AB2A-FED2357E2B58}" destId="{4A0CE20A-71C9-478C-A62F-BE2BAE1CE867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9A4162-F290-42A3-B902-5C8084A62200}">
      <dsp:nvSpPr>
        <dsp:cNvPr id="0" name=""/>
        <dsp:cNvSpPr/>
      </dsp:nvSpPr>
      <dsp:spPr>
        <a:xfrm>
          <a:off x="0" y="0"/>
          <a:ext cx="9257289" cy="16824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In Judaism, God values justice and mercy, and cares about all humanity. Jews recognise that Christians and Muslims are also monotheistic witch means they believes in one god although their </a:t>
          </a:r>
          <a:r>
            <a:rPr lang="en-GB" sz="2400" kern="1200" dirty="0" err="1"/>
            <a:t>beives</a:t>
          </a:r>
          <a:r>
            <a:rPr lang="en-GB" sz="2400" kern="1200" dirty="0"/>
            <a:t> are different.</a:t>
          </a:r>
          <a:endParaRPr lang="en-US" sz="2400" kern="1200" dirty="0"/>
        </a:p>
      </dsp:txBody>
      <dsp:txXfrm>
        <a:off x="49278" y="49278"/>
        <a:ext cx="7518305" cy="1583934"/>
      </dsp:txXfrm>
    </dsp:sp>
    <dsp:sp modelId="{DDE9844B-77EA-4539-A815-3293534EC95E}">
      <dsp:nvSpPr>
        <dsp:cNvPr id="0" name=""/>
        <dsp:cNvSpPr/>
      </dsp:nvSpPr>
      <dsp:spPr>
        <a:xfrm>
          <a:off x="1633639" y="2056377"/>
          <a:ext cx="9257289" cy="1682490"/>
        </a:xfrm>
        <a:prstGeom prst="roundRect">
          <a:avLst>
            <a:gd name="adj" fmla="val 10000"/>
          </a:avLst>
        </a:prstGeom>
        <a:solidFill>
          <a:schemeClr val="accent2">
            <a:hueOff val="7072097"/>
            <a:satOff val="-26638"/>
            <a:lumOff val="2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The Torah refers to the first 5 books of the bible and is the most important book in Judaism </a:t>
          </a:r>
          <a:endParaRPr lang="en-US" sz="2400" kern="1200"/>
        </a:p>
      </dsp:txBody>
      <dsp:txXfrm>
        <a:off x="1682917" y="2105655"/>
        <a:ext cx="6431475" cy="1583934"/>
      </dsp:txXfrm>
    </dsp:sp>
    <dsp:sp modelId="{6C648F6A-1E29-4152-A768-24BD016E57BA}">
      <dsp:nvSpPr>
        <dsp:cNvPr id="0" name=""/>
        <dsp:cNvSpPr/>
      </dsp:nvSpPr>
      <dsp:spPr>
        <a:xfrm>
          <a:off x="8163670" y="1322624"/>
          <a:ext cx="1093618" cy="109361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409734" y="1322624"/>
        <a:ext cx="601490" cy="822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1959EA-5E50-45D7-B443-A5D9EA91CE85}">
      <dsp:nvSpPr>
        <dsp:cNvPr id="0" name=""/>
        <dsp:cNvSpPr/>
      </dsp:nvSpPr>
      <dsp:spPr>
        <a:xfrm>
          <a:off x="0" y="55883"/>
          <a:ext cx="6479357" cy="6236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Passover</a:t>
          </a:r>
          <a:endParaRPr lang="en-US" sz="2600" kern="1200"/>
        </a:p>
      </dsp:txBody>
      <dsp:txXfrm>
        <a:off x="30442" y="86325"/>
        <a:ext cx="6418473" cy="562726"/>
      </dsp:txXfrm>
    </dsp:sp>
    <dsp:sp modelId="{CBD55ECC-56D5-474C-895B-3C6955880F6F}">
      <dsp:nvSpPr>
        <dsp:cNvPr id="0" name=""/>
        <dsp:cNvSpPr/>
      </dsp:nvSpPr>
      <dsp:spPr>
        <a:xfrm>
          <a:off x="0" y="754373"/>
          <a:ext cx="6479357" cy="623610"/>
        </a:xfrm>
        <a:prstGeom prst="roundRect">
          <a:avLst/>
        </a:prstGeom>
        <a:solidFill>
          <a:schemeClr val="accent5">
            <a:hueOff val="1501799"/>
            <a:satOff val="-3757"/>
            <a:lumOff val="-40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Hanukkah</a:t>
          </a:r>
          <a:endParaRPr lang="en-US" sz="2600" kern="1200"/>
        </a:p>
      </dsp:txBody>
      <dsp:txXfrm>
        <a:off x="30442" y="784815"/>
        <a:ext cx="6418473" cy="562726"/>
      </dsp:txXfrm>
    </dsp:sp>
    <dsp:sp modelId="{76E9F2BB-FD57-4FEC-AD94-AFE82659732B}">
      <dsp:nvSpPr>
        <dsp:cNvPr id="0" name=""/>
        <dsp:cNvSpPr/>
      </dsp:nvSpPr>
      <dsp:spPr>
        <a:xfrm>
          <a:off x="0" y="1452863"/>
          <a:ext cx="6479357" cy="623610"/>
        </a:xfrm>
        <a:prstGeom prst="roundRect">
          <a:avLst/>
        </a:prstGeom>
        <a:solidFill>
          <a:schemeClr val="accent5">
            <a:hueOff val="3003598"/>
            <a:satOff val="-7513"/>
            <a:lumOff val="-81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Purin</a:t>
          </a:r>
          <a:endParaRPr lang="en-US" sz="2600" kern="1200"/>
        </a:p>
      </dsp:txBody>
      <dsp:txXfrm>
        <a:off x="30442" y="1483305"/>
        <a:ext cx="6418473" cy="562726"/>
      </dsp:txXfrm>
    </dsp:sp>
    <dsp:sp modelId="{267244BB-4DCD-4D62-9446-8CA36A3097A4}">
      <dsp:nvSpPr>
        <dsp:cNvPr id="0" name=""/>
        <dsp:cNvSpPr/>
      </dsp:nvSpPr>
      <dsp:spPr>
        <a:xfrm>
          <a:off x="0" y="2151354"/>
          <a:ext cx="6479357" cy="623610"/>
        </a:xfrm>
        <a:prstGeom prst="roundRect">
          <a:avLst/>
        </a:prstGeom>
        <a:solidFill>
          <a:schemeClr val="accent5">
            <a:hueOff val="4505397"/>
            <a:satOff val="-11270"/>
            <a:lumOff val="-1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Tisha</a:t>
          </a:r>
          <a:endParaRPr lang="en-US" sz="2600" kern="1200"/>
        </a:p>
      </dsp:txBody>
      <dsp:txXfrm>
        <a:off x="30442" y="2181796"/>
        <a:ext cx="6418473" cy="562726"/>
      </dsp:txXfrm>
    </dsp:sp>
    <dsp:sp modelId="{7AE63ABC-B7AB-4AEF-8A34-5DE908F1AC28}">
      <dsp:nvSpPr>
        <dsp:cNvPr id="0" name=""/>
        <dsp:cNvSpPr/>
      </dsp:nvSpPr>
      <dsp:spPr>
        <a:xfrm>
          <a:off x="0" y="2849844"/>
          <a:ext cx="6479357" cy="623610"/>
        </a:xfrm>
        <a:prstGeom prst="roundRect">
          <a:avLst/>
        </a:prstGeom>
        <a:solidFill>
          <a:schemeClr val="accent5">
            <a:hueOff val="6007196"/>
            <a:satOff val="-15026"/>
            <a:lumOff val="-163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Yom,tov</a:t>
          </a:r>
          <a:endParaRPr lang="en-US" sz="2600" kern="1200"/>
        </a:p>
      </dsp:txBody>
      <dsp:txXfrm>
        <a:off x="30442" y="2880286"/>
        <a:ext cx="6418473" cy="562726"/>
      </dsp:txXfrm>
    </dsp:sp>
    <dsp:sp modelId="{BADD564B-BEC4-4724-A971-B62C484453F8}">
      <dsp:nvSpPr>
        <dsp:cNvPr id="0" name=""/>
        <dsp:cNvSpPr/>
      </dsp:nvSpPr>
      <dsp:spPr>
        <a:xfrm>
          <a:off x="0" y="3548334"/>
          <a:ext cx="6479357" cy="623610"/>
        </a:xfrm>
        <a:prstGeom prst="roundRect">
          <a:avLst/>
        </a:prstGeom>
        <a:solidFill>
          <a:schemeClr val="accent5">
            <a:hueOff val="7508995"/>
            <a:satOff val="-18783"/>
            <a:lumOff val="-204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Chanukah</a:t>
          </a:r>
          <a:endParaRPr lang="en-US" sz="2600" kern="1200"/>
        </a:p>
      </dsp:txBody>
      <dsp:txXfrm>
        <a:off x="30442" y="3578776"/>
        <a:ext cx="6418473" cy="562726"/>
      </dsp:txXfrm>
    </dsp:sp>
    <dsp:sp modelId="{4A0CE20A-71C9-478C-A62F-BE2BAE1CE867}">
      <dsp:nvSpPr>
        <dsp:cNvPr id="0" name=""/>
        <dsp:cNvSpPr/>
      </dsp:nvSpPr>
      <dsp:spPr>
        <a:xfrm>
          <a:off x="0" y="4246824"/>
          <a:ext cx="6479357" cy="623610"/>
        </a:xfrm>
        <a:prstGeom prst="roundRect">
          <a:avLst/>
        </a:prstGeom>
        <a:solidFill>
          <a:schemeClr val="accent5">
            <a:hueOff val="9010794"/>
            <a:satOff val="-22539"/>
            <a:lumOff val="-245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The three weeks</a:t>
          </a:r>
          <a:endParaRPr lang="en-US" sz="2600" kern="1200"/>
        </a:p>
      </dsp:txBody>
      <dsp:txXfrm>
        <a:off x="30442" y="4277266"/>
        <a:ext cx="6418473" cy="562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27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3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840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30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996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97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1/16/2026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91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1/16/2026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55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41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45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55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73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4B7CD3-8B03-6CFF-B601-40B0AF0762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7528" y="1032764"/>
            <a:ext cx="4308672" cy="3224045"/>
          </a:xfrm>
        </p:spPr>
        <p:txBody>
          <a:bodyPr anchor="b">
            <a:normAutofit/>
          </a:bodyPr>
          <a:lstStyle/>
          <a:p>
            <a:r>
              <a:rPr lang="en-GB" sz="5800" dirty="0"/>
              <a:t>Judaism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0E6FBF-09D4-EC6E-DF43-1E6D9F01B4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5756" y="5046281"/>
            <a:ext cx="4308672" cy="1172408"/>
          </a:xfrm>
        </p:spPr>
        <p:txBody>
          <a:bodyPr anchor="t">
            <a:normAutofit/>
          </a:bodyPr>
          <a:lstStyle/>
          <a:p>
            <a:r>
              <a:rPr lang="en-GB" dirty="0"/>
              <a:t>People who believe in Judaism are called jews.</a:t>
            </a:r>
          </a:p>
        </p:txBody>
      </p:sp>
      <p:pic>
        <p:nvPicPr>
          <p:cNvPr id="4" name="Picture 3" descr="Cathedral ceiling in yellow sunlight design">
            <a:extLst>
              <a:ext uri="{FF2B5EF4-FFF2-40B4-BE49-F238E27FC236}">
                <a16:creationId xmlns:a16="http://schemas.microsoft.com/office/drawing/2014/main" id="{BB4E2F03-671B-A04A-028B-B96A5C66ED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694" r="12506"/>
          <a:stretch>
            <a:fillRect/>
          </a:stretch>
        </p:blipFill>
        <p:spPr>
          <a:xfrm>
            <a:off x="20" y="10"/>
            <a:ext cx="6931132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CA391F1-4B2C-521B-F6A5-52C74B303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75848" y="4711579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9055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055C4E-C060-BFAE-A472-152F0EB99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5852160" cy="1097280"/>
          </a:xfrm>
        </p:spPr>
        <p:txBody>
          <a:bodyPr anchor="t">
            <a:normAutofit/>
          </a:bodyPr>
          <a:lstStyle/>
          <a:p>
            <a:r>
              <a:rPr lang="en-GB" dirty="0"/>
              <a:t>contents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53FE100-D0AB-4AE2-824B-60CFA31EC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6281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1356A-9332-E134-592F-3668B5411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633236"/>
            <a:ext cx="5852160" cy="3664685"/>
          </a:xfrm>
        </p:spPr>
        <p:txBody>
          <a:bodyPr>
            <a:normAutofit/>
          </a:bodyPr>
          <a:lstStyle/>
          <a:p>
            <a:r>
              <a:rPr lang="en-GB"/>
              <a:t>Name of </a:t>
            </a:r>
            <a:r>
              <a:rPr lang="en-GB" dirty="0"/>
              <a:t>the people</a:t>
            </a:r>
          </a:p>
          <a:p>
            <a:r>
              <a:rPr lang="en-GB" dirty="0"/>
              <a:t>Beliefs</a:t>
            </a:r>
          </a:p>
          <a:p>
            <a:r>
              <a:rPr lang="en-GB" dirty="0"/>
              <a:t>Sacred places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 descr="A Buddha figurine with a person sitting on the background holding a beaded necklace">
            <a:extLst>
              <a:ext uri="{FF2B5EF4-FFF2-40B4-BE49-F238E27FC236}">
                <a16:creationId xmlns:a16="http://schemas.microsoft.com/office/drawing/2014/main" id="{74B10AE2-459C-413E-9716-48AF335C17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500" r="23500"/>
          <a:stretch>
            <a:fillRect/>
          </a:stretch>
        </p:blipFill>
        <p:spPr>
          <a:xfrm>
            <a:off x="7345680" y="10"/>
            <a:ext cx="484632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9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D1B1F9-6AA0-04B0-C9E3-4FA42F048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5852160" cy="1097280"/>
          </a:xfrm>
        </p:spPr>
        <p:txBody>
          <a:bodyPr anchor="t">
            <a:normAutofit/>
          </a:bodyPr>
          <a:lstStyle/>
          <a:p>
            <a:r>
              <a:rPr lang="en-GB" dirty="0"/>
              <a:t>Sacred places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53FE100-D0AB-4AE2-824B-60CFA31EC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6281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5694E-B977-B627-194A-5E44C18B8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633236"/>
            <a:ext cx="5852160" cy="3664685"/>
          </a:xfrm>
        </p:spPr>
        <p:txBody>
          <a:bodyPr>
            <a:normAutofit/>
          </a:bodyPr>
          <a:lstStyle/>
          <a:p>
            <a:pPr lvl="1"/>
            <a:r>
              <a:rPr lang="en-GB" dirty="0"/>
              <a:t>The synagogue : A house of prayer</a:t>
            </a:r>
          </a:p>
          <a:p>
            <a:pPr lvl="1"/>
            <a:r>
              <a:rPr lang="en-GB" dirty="0"/>
              <a:t>The western wall a symbol of resilience</a:t>
            </a:r>
          </a:p>
          <a:p>
            <a:pPr lvl="1"/>
            <a:r>
              <a:rPr lang="en-GB" dirty="0"/>
              <a:t> home a domestic sanctuary</a:t>
            </a:r>
          </a:p>
          <a:p>
            <a:pPr lvl="1"/>
            <a:r>
              <a:rPr lang="en-GB" dirty="0"/>
              <a:t>Holy grave sites that evokes a feeling of scaredness</a:t>
            </a:r>
          </a:p>
        </p:txBody>
      </p:sp>
      <p:pic>
        <p:nvPicPr>
          <p:cNvPr id="5" name="Picture 4" descr="Beverly Hill City Hall">
            <a:extLst>
              <a:ext uri="{FF2B5EF4-FFF2-40B4-BE49-F238E27FC236}">
                <a16:creationId xmlns:a16="http://schemas.microsoft.com/office/drawing/2014/main" id="{04202BCC-54D8-6B0F-AAD3-FBF2C9D81A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727" r="20102" b="-1"/>
          <a:stretch>
            <a:fillRect/>
          </a:stretch>
        </p:blipFill>
        <p:spPr>
          <a:xfrm>
            <a:off x="7345680" y="10"/>
            <a:ext cx="484632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688955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1C69525-1BE4-4BA0-A23C-3BB6C162E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7F3505-24C8-CD40-CE4A-2F983A182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</p:spPr>
        <p:txBody>
          <a:bodyPr>
            <a:normAutofit/>
          </a:bodyPr>
          <a:lstStyle/>
          <a:p>
            <a:r>
              <a:rPr lang="en-GB" dirty="0"/>
              <a:t>Beliefs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68AF875-C18B-4B48-AE4C-A63FD3CEF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9971F09-C396-3B84-1CDF-A37CDB10D7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6738396"/>
              </p:ext>
            </p:extLst>
          </p:nvPr>
        </p:nvGraphicFramePr>
        <p:xfrm>
          <a:off x="640079" y="2559050"/>
          <a:ext cx="10890929" cy="3738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320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3F27BC-7079-4FF7-8F7C-ABC82FA3C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23A09B-6992-9273-7FF0-16F00F4D4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677920" cy="3919267"/>
          </a:xfrm>
        </p:spPr>
        <p:txBody>
          <a:bodyPr anchor="t">
            <a:normAutofit/>
          </a:bodyPr>
          <a:lstStyle/>
          <a:p>
            <a:r>
              <a:rPr lang="en-GB" dirty="0"/>
              <a:t>festivals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BBF191-9CC8-4313-B1CA-8DF1A53AE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48D8BAF-FB7D-70FE-A2AD-4C9627FD74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6070806"/>
              </p:ext>
            </p:extLst>
          </p:nvPr>
        </p:nvGraphicFramePr>
        <p:xfrm>
          <a:off x="5051651" y="1371600"/>
          <a:ext cx="6479357" cy="4926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252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Question marks in a line and one question mark is lit">
            <a:extLst>
              <a:ext uri="{FF2B5EF4-FFF2-40B4-BE49-F238E27FC236}">
                <a16:creationId xmlns:a16="http://schemas.microsoft.com/office/drawing/2014/main" id="{FC3D9CC0-8F2A-A490-9C65-43B1E1D6D3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56" b="13674"/>
          <a:stretch>
            <a:fillRect/>
          </a:stretch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E9D00D9-C4F5-471E-BE2C-126CB112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4A0B8C-CC4A-45F4-467D-B99390277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14400"/>
            <a:ext cx="4892948" cy="34278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Any questions / the end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20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5294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122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Grandview Display</vt:lpstr>
      <vt:lpstr>DashVTI</vt:lpstr>
      <vt:lpstr>Judaism</vt:lpstr>
      <vt:lpstr>contents</vt:lpstr>
      <vt:lpstr>Sacred places</vt:lpstr>
      <vt:lpstr>Beliefs</vt:lpstr>
      <vt:lpstr>festivals</vt:lpstr>
      <vt:lpstr>Any questions / the end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Carlay Stonham</dc:creator>
  <cp:lastModifiedBy>Carlay Stonham</cp:lastModifiedBy>
  <cp:revision>2</cp:revision>
  <dcterms:created xsi:type="dcterms:W3CDTF">2026-01-16T11:50:37Z</dcterms:created>
  <dcterms:modified xsi:type="dcterms:W3CDTF">2026-01-16T14:00:47Z</dcterms:modified>
</cp:coreProperties>
</file>