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0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74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04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5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5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68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4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0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40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7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4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6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5" name="Rectangle 1044">
            <a:extLst>
              <a:ext uri="{FF2B5EF4-FFF2-40B4-BE49-F238E27FC236}">
                <a16:creationId xmlns:a16="http://schemas.microsoft.com/office/drawing/2014/main" id="{B7E2F724-2FB3-4D1D-A730-739B8654C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The Poppy Flower And It’s Significance To Memorial Day – Avas Flowers">
            <a:extLst>
              <a:ext uri="{FF2B5EF4-FFF2-40B4-BE49-F238E27FC236}">
                <a16:creationId xmlns:a16="http://schemas.microsoft.com/office/drawing/2014/main" id="{4C6A00C9-E1E2-224E-D2DF-86DAE9223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>
            <a:fillRect/>
          </a:stretch>
        </p:blipFill>
        <p:spPr bwMode="auto">
          <a:xfrm>
            <a:off x="-2" y="-4"/>
            <a:ext cx="121920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387A48-6E65-3DF9-B61F-B4C27E4E8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7"/>
            <a:ext cx="5021182" cy="3290107"/>
          </a:xfrm>
        </p:spPr>
        <p:txBody>
          <a:bodyPr anchor="t">
            <a:normAutofit/>
          </a:bodyPr>
          <a:lstStyle/>
          <a:p>
            <a:r>
              <a:rPr lang="en-GB" sz="5600" dirty="0">
                <a:solidFill>
                  <a:srgbClr val="FFFFFF"/>
                </a:solidFill>
              </a:rPr>
              <a:t>Remembrance Day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1938BF-8353-3E0A-AE51-B25A195EE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0" y="4482450"/>
            <a:ext cx="5040785" cy="1724029"/>
          </a:xfrm>
        </p:spPr>
        <p:txBody>
          <a:bodyPr anchor="t">
            <a:normAutofit/>
          </a:bodyPr>
          <a:lstStyle/>
          <a:p>
            <a:r>
              <a:rPr lang="en-GB" sz="2400" dirty="0">
                <a:solidFill>
                  <a:srgbClr val="FFFFFF"/>
                </a:solidFill>
              </a:rPr>
              <a:t>BY EVENTS GROUP</a:t>
            </a:r>
          </a:p>
        </p:txBody>
      </p:sp>
      <p:sp>
        <p:nvSpPr>
          <p:cNvPr id="1047" name="Rectangle 1046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22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Freeform: Shape 2054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059" name="Rectangle 2058">
            <a:extLst>
              <a:ext uri="{FF2B5EF4-FFF2-40B4-BE49-F238E27FC236}">
                <a16:creationId xmlns:a16="http://schemas.microsoft.com/office/drawing/2014/main" id="{8BEC44CD-E290-4D60-A056-5BA05B182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The Poppy Flower And It’s Significance To Memorial Day – Avas Flowers">
            <a:extLst>
              <a:ext uri="{FF2B5EF4-FFF2-40B4-BE49-F238E27FC236}">
                <a16:creationId xmlns:a16="http://schemas.microsoft.com/office/drawing/2014/main" id="{7C7C8E30-3ABC-EED6-6E65-0DBFAA3CC5A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>
            <a:fillRect/>
          </a:stretch>
        </p:blipFill>
        <p:spPr bwMode="auto">
          <a:xfrm>
            <a:off x="-1525" y="-3"/>
            <a:ext cx="121920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4712B4-1AAB-4CC7-4131-21BFD3771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978407"/>
            <a:ext cx="12191999" cy="48305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CONTENTS</a:t>
            </a:r>
            <a:br>
              <a:rPr lang="en-US" sz="6000" dirty="0">
                <a:solidFill>
                  <a:srgbClr val="FFFFFF"/>
                </a:solidFill>
              </a:rPr>
            </a:br>
            <a:r>
              <a:rPr lang="en-US" sz="6000" dirty="0">
                <a:solidFill>
                  <a:srgbClr val="FFFFFF"/>
                </a:solidFill>
              </a:rPr>
              <a:t>WHY WE DO REMEMBRANCE</a:t>
            </a:r>
            <a:br>
              <a:rPr lang="en-US" sz="6000" dirty="0">
                <a:solidFill>
                  <a:srgbClr val="FFFFFF"/>
                </a:solidFill>
              </a:rPr>
            </a:br>
            <a:r>
              <a:rPr lang="en-US" sz="6000" dirty="0">
                <a:solidFill>
                  <a:srgbClr val="FFFFFF"/>
                </a:solidFill>
              </a:rPr>
              <a:t>POEMS</a:t>
            </a:r>
            <a:br>
              <a:rPr lang="en-US" sz="6000" dirty="0">
                <a:solidFill>
                  <a:srgbClr val="FFFFFF"/>
                </a:solidFill>
              </a:rPr>
            </a:br>
            <a:r>
              <a:rPr lang="en-US" sz="6000" dirty="0">
                <a:solidFill>
                  <a:srgbClr val="FFFFFF"/>
                </a:solidFill>
              </a:rPr>
              <a:t>QUESTIONS</a:t>
            </a:r>
            <a:br>
              <a:rPr lang="en-US" sz="6000" dirty="0">
                <a:solidFill>
                  <a:srgbClr val="FFFFFF"/>
                </a:solidFill>
              </a:rPr>
            </a:b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3" name="Rectangle 2062">
            <a:extLst>
              <a:ext uri="{FF2B5EF4-FFF2-40B4-BE49-F238E27FC236}">
                <a16:creationId xmlns:a16="http://schemas.microsoft.com/office/drawing/2014/main" id="{F1189494-2B67-46D2-93D6-A122A09BF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646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Freeform: Shape 2072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75" name="Freeform: Shape 2074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077" name="Rectangle 2076">
            <a:extLst>
              <a:ext uri="{FF2B5EF4-FFF2-40B4-BE49-F238E27FC236}">
                <a16:creationId xmlns:a16="http://schemas.microsoft.com/office/drawing/2014/main" id="{B7E2F724-2FB3-4D1D-A730-739B8654C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Poppy Field Wallpaper">
            <a:extLst>
              <a:ext uri="{FF2B5EF4-FFF2-40B4-BE49-F238E27FC236}">
                <a16:creationId xmlns:a16="http://schemas.microsoft.com/office/drawing/2014/main" id="{6806C42F-06A8-5418-A02D-75A02867B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>
            <a:fillRect/>
          </a:stretch>
        </p:blipFill>
        <p:spPr bwMode="auto">
          <a:xfrm>
            <a:off x="-2" y="-2"/>
            <a:ext cx="121920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D8783B-3F19-026A-0A2A-EBCB18E1C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7"/>
            <a:ext cx="5021182" cy="32901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100" dirty="0">
                <a:solidFill>
                  <a:srgbClr val="FFFFFF"/>
                </a:solidFill>
              </a:rPr>
              <a:t>WHY WE DO REMEBERANCE DAY</a:t>
            </a:r>
          </a:p>
        </p:txBody>
      </p:sp>
      <p:sp>
        <p:nvSpPr>
          <p:cNvPr id="2079" name="Rectangle 2078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4AE4F9-E429-1BAA-F76A-AF96EB7C1A34}"/>
              </a:ext>
            </a:extLst>
          </p:cNvPr>
          <p:cNvSpPr txBox="1"/>
          <p:nvPr/>
        </p:nvSpPr>
        <p:spPr>
          <a:xfrm>
            <a:off x="6527800" y="1066800"/>
            <a:ext cx="4876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We do Remembrance day to remember our loved ones who fought for our country and sadly passed.</a:t>
            </a:r>
          </a:p>
          <a:p>
            <a:r>
              <a:rPr lang="en-GB" b="1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5D1C63-77F9-7165-AC05-37762A0A0EF9}"/>
              </a:ext>
            </a:extLst>
          </p:cNvPr>
          <p:cNvSpPr txBox="1"/>
          <p:nvPr/>
        </p:nvSpPr>
        <p:spPr>
          <a:xfrm>
            <a:off x="-3" y="3372963"/>
            <a:ext cx="1302619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dirty="0"/>
              <a:t>https://www.youtube.com/watch?v=q97bEp8Q0Mg</a:t>
            </a:r>
          </a:p>
        </p:txBody>
      </p:sp>
    </p:spTree>
    <p:extLst>
      <p:ext uri="{BB962C8B-B14F-4D97-AF65-F5344CB8AC3E}">
        <p14:creationId xmlns:p14="http://schemas.microsoft.com/office/powerpoint/2010/main" val="3703820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Freeform: Shape 3078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81" name="Freeform: Shape 3080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3083" name="Rectangle 3082">
            <a:extLst>
              <a:ext uri="{FF2B5EF4-FFF2-40B4-BE49-F238E27FC236}">
                <a16:creationId xmlns:a16="http://schemas.microsoft.com/office/drawing/2014/main" id="{B7E2F724-2FB3-4D1D-A730-739B8654C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4" name="Picture 2" descr="Poppy Field Wallpaper">
            <a:extLst>
              <a:ext uri="{FF2B5EF4-FFF2-40B4-BE49-F238E27FC236}">
                <a16:creationId xmlns:a16="http://schemas.microsoft.com/office/drawing/2014/main" id="{7006A958-D2CF-2C0A-BF6B-1A68413914A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>
            <a:fillRect/>
          </a:stretch>
        </p:blipFill>
        <p:spPr bwMode="auto">
          <a:xfrm>
            <a:off x="-2" y="-2"/>
            <a:ext cx="121920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FDA86D-905F-FC53-156F-B5335C546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7"/>
            <a:ext cx="5021182" cy="32901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Poems</a:t>
            </a:r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8" name="Picture 6" descr="Short Poems For Remembrance Day | Sitedoct.org">
            <a:extLst>
              <a:ext uri="{FF2B5EF4-FFF2-40B4-BE49-F238E27FC236}">
                <a16:creationId xmlns:a16="http://schemas.microsoft.com/office/drawing/2014/main" id="{9441D4FC-96F1-A5B8-45A0-5058BEFE7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675" y="1533680"/>
            <a:ext cx="7726068" cy="434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42999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Freeform: Shape 1035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8" name="Freeform: Shape 1037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B7E2F724-2FB3-4D1D-A730-739B8654C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8" name="Picture 4" descr="Poppy Field Wallpaper">
            <a:extLst>
              <a:ext uri="{FF2B5EF4-FFF2-40B4-BE49-F238E27FC236}">
                <a16:creationId xmlns:a16="http://schemas.microsoft.com/office/drawing/2014/main" id="{B9B559C9-08D1-398F-395E-F04A488009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>
            <a:fillRect/>
          </a:stretch>
        </p:blipFill>
        <p:spPr bwMode="auto">
          <a:xfrm>
            <a:off x="-1" y="-2"/>
            <a:ext cx="121920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2" name="Rectangle 1041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16AD06-4AC7-68D2-EA51-F21309A32DF6}"/>
              </a:ext>
            </a:extLst>
          </p:cNvPr>
          <p:cNvSpPr txBox="1"/>
          <p:nvPr/>
        </p:nvSpPr>
        <p:spPr>
          <a:xfrm>
            <a:off x="2040295" y="2320132"/>
            <a:ext cx="101517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/>
              <a:t>Any Questions</a:t>
            </a:r>
          </a:p>
        </p:txBody>
      </p:sp>
    </p:spTree>
    <p:extLst>
      <p:ext uri="{BB962C8B-B14F-4D97-AF65-F5344CB8AC3E}">
        <p14:creationId xmlns:p14="http://schemas.microsoft.com/office/powerpoint/2010/main" val="38188482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56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Bierstadt</vt:lpstr>
      <vt:lpstr>GestaltVTI</vt:lpstr>
      <vt:lpstr>Remembrance Day </vt:lpstr>
      <vt:lpstr>CONTENTS WHY WE DO REMEMBRANCE POEMS QUESTIONS </vt:lpstr>
      <vt:lpstr>WHY WE DO REMEBERANCE DAY</vt:lpstr>
      <vt:lpstr>Poems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Daisie Britton</dc:creator>
  <cp:lastModifiedBy>Daisie Britton</cp:lastModifiedBy>
  <cp:revision>2</cp:revision>
  <dcterms:created xsi:type="dcterms:W3CDTF">2025-11-05T13:51:01Z</dcterms:created>
  <dcterms:modified xsi:type="dcterms:W3CDTF">2025-11-11T10:56:33Z</dcterms:modified>
</cp:coreProperties>
</file>