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68" r:id="rId12"/>
    <p:sldId id="269" r:id="rId13"/>
    <p:sldId id="270" r:id="rId14"/>
    <p:sldId id="271" r:id="rId15"/>
    <p:sldId id="272" r:id="rId16"/>
    <p:sldId id="265" r:id="rId17"/>
    <p:sldId id="266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6" autoAdjust="0"/>
    <p:restoredTop sz="94660"/>
  </p:normalViewPr>
  <p:slideViewPr>
    <p:cSldViewPr snapToGrid="0">
      <p:cViewPr varScale="1">
        <p:scale>
          <a:sx n="56" d="100"/>
          <a:sy n="56" d="100"/>
        </p:scale>
        <p:origin x="102" y="10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0D029-4601-4767-8ED3-4ACDB679DB3B}" type="datetimeFigureOut">
              <a:rPr lang="en-GB" smtClean="0"/>
              <a:t>31/10/2025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8A203-1FFC-44C3-970B-34934AC5FA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9877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0D029-4601-4767-8ED3-4ACDB679DB3B}" type="datetimeFigureOut">
              <a:rPr lang="en-GB" smtClean="0"/>
              <a:t>31/10/2025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8A203-1FFC-44C3-970B-34934AC5FA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7463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0D029-4601-4767-8ED3-4ACDB679DB3B}" type="datetimeFigureOut">
              <a:rPr lang="en-GB" smtClean="0"/>
              <a:t>31/10/2025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8A203-1FFC-44C3-970B-34934AC5FA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79535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0D029-4601-4767-8ED3-4ACDB679DB3B}" type="datetimeFigureOut">
              <a:rPr lang="en-GB" smtClean="0"/>
              <a:t>31/10/2025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8A203-1FFC-44C3-970B-34934AC5FA2B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864350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0D029-4601-4767-8ED3-4ACDB679DB3B}" type="datetimeFigureOut">
              <a:rPr lang="en-GB" smtClean="0"/>
              <a:t>31/10/2025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8A203-1FFC-44C3-970B-34934AC5FA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21810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0D029-4601-4767-8ED3-4ACDB679DB3B}" type="datetimeFigureOut">
              <a:rPr lang="en-GB" smtClean="0"/>
              <a:t>31/10/2025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8A203-1FFC-44C3-970B-34934AC5FA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72667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0D029-4601-4767-8ED3-4ACDB679DB3B}" type="datetimeFigureOut">
              <a:rPr lang="en-GB" smtClean="0"/>
              <a:t>31/10/2025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8A203-1FFC-44C3-970B-34934AC5FA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59906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0D029-4601-4767-8ED3-4ACDB679DB3B}" type="datetimeFigureOut">
              <a:rPr lang="en-GB" smtClean="0"/>
              <a:t>31/10/2025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8A203-1FFC-44C3-970B-34934AC5FA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06699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0D029-4601-4767-8ED3-4ACDB679DB3B}" type="datetimeFigureOut">
              <a:rPr lang="en-GB" smtClean="0"/>
              <a:t>31/10/2025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8A203-1FFC-44C3-970B-34934AC5FA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4983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0D029-4601-4767-8ED3-4ACDB679DB3B}" type="datetimeFigureOut">
              <a:rPr lang="en-GB" smtClean="0"/>
              <a:t>31/10/2025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8A203-1FFC-44C3-970B-34934AC5FA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0917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0D029-4601-4767-8ED3-4ACDB679DB3B}" type="datetimeFigureOut">
              <a:rPr lang="en-GB" smtClean="0"/>
              <a:t>31/10/2025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8A203-1FFC-44C3-970B-34934AC5FA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5306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0D029-4601-4767-8ED3-4ACDB679DB3B}" type="datetimeFigureOut">
              <a:rPr lang="en-GB" smtClean="0"/>
              <a:t>31/10/2025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8A203-1FFC-44C3-970B-34934AC5FA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4257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0D029-4601-4767-8ED3-4ACDB679DB3B}" type="datetimeFigureOut">
              <a:rPr lang="en-GB" smtClean="0"/>
              <a:t>31/10/2025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8A203-1FFC-44C3-970B-34934AC5FA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7443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0D029-4601-4767-8ED3-4ACDB679DB3B}" type="datetimeFigureOut">
              <a:rPr lang="en-GB" smtClean="0"/>
              <a:t>31/10/2025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8A203-1FFC-44C3-970B-34934AC5FA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1615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0D029-4601-4767-8ED3-4ACDB679DB3B}" type="datetimeFigureOut">
              <a:rPr lang="en-GB" smtClean="0"/>
              <a:t>31/10/2025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8A203-1FFC-44C3-970B-34934AC5FA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0039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0D029-4601-4767-8ED3-4ACDB679DB3B}" type="datetimeFigureOut">
              <a:rPr lang="en-GB" smtClean="0"/>
              <a:t>31/10/2025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8A203-1FFC-44C3-970B-34934AC5FA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93973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0D029-4601-4767-8ED3-4ACDB679DB3B}" type="datetimeFigureOut">
              <a:rPr lang="en-GB" smtClean="0"/>
              <a:t>31/10/2025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8A203-1FFC-44C3-970B-34934AC5FA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1815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70D029-4601-4767-8ED3-4ACDB679DB3B}" type="datetimeFigureOut">
              <a:rPr lang="en-GB" smtClean="0"/>
              <a:t>31/10/2025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A8A203-1FFC-44C3-970B-34934AC5FA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514549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alloween traditions from all around the world">
            <a:extLst>
              <a:ext uri="{FF2B5EF4-FFF2-40B4-BE49-F238E27FC236}">
                <a16:creationId xmlns:a16="http://schemas.microsoft.com/office/drawing/2014/main" id="{81EEA445-78BF-9B55-200D-DE71DA4A9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1" r="529" b="-1"/>
          <a:stretch>
            <a:fillRect/>
          </a:stretch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36BFEF-6D86-75D4-E063-1AD8F8AE0F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96008"/>
            <a:ext cx="9144000" cy="2900518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C000"/>
                </a:solidFill>
              </a:rPr>
              <a:t>Halloween quiz!!!</a:t>
            </a:r>
          </a:p>
        </p:txBody>
      </p:sp>
    </p:spTree>
    <p:extLst>
      <p:ext uri="{BB962C8B-B14F-4D97-AF65-F5344CB8AC3E}">
        <p14:creationId xmlns:p14="http://schemas.microsoft.com/office/powerpoint/2010/main" val="8566306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BD1CAB03-F6A4-4736-85F6-261056424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30"/>
            <a:ext cx="12192000" cy="6858000"/>
          </a:xfrm>
          <a:prstGeom prst="rect">
            <a:avLst/>
          </a:prstGeom>
          <a:gradFill flip="none" rotWithShape="1">
            <a:gsLst>
              <a:gs pos="32000">
                <a:schemeClr val="bg2">
                  <a:lumMod val="75000"/>
                  <a:alpha val="3000"/>
                </a:schemeClr>
              </a:gs>
              <a:gs pos="100000">
                <a:sysClr val="windowText" lastClr="000000">
                  <a:alpha val="70000"/>
                </a:sysClr>
              </a:gs>
            </a:gsLst>
            <a:path path="circle">
              <a:fillToRect l="50000" t="5000" r="50000" b="95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E2321B3-5D47-422E-8DD6-192DA485FF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30000"/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257FF00-E32D-8BD6-7EDA-A4D2636AD7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20495" b="16498"/>
          <a:stretch>
            <a:fillRect/>
          </a:stretch>
        </p:blipFill>
        <p:spPr>
          <a:xfrm>
            <a:off x="-138003" y="81978"/>
            <a:ext cx="12191980" cy="68559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286700-6437-C8B6-94DB-35DB10104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5269" y="2018581"/>
            <a:ext cx="8928957" cy="149138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dirty="0"/>
              <a:t>What is this movie</a:t>
            </a:r>
          </a:p>
        </p:txBody>
      </p:sp>
    </p:spTree>
    <p:extLst>
      <p:ext uri="{BB962C8B-B14F-4D97-AF65-F5344CB8AC3E}">
        <p14:creationId xmlns:p14="http://schemas.microsoft.com/office/powerpoint/2010/main" val="10037301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4C043C-238E-3998-448F-0A0D6CA1AEE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422" r="-1" b="38843"/>
          <a:stretch>
            <a:fillRect/>
          </a:stretch>
        </p:blipFill>
        <p:spPr>
          <a:xfrm>
            <a:off x="667285" y="-2030"/>
            <a:ext cx="12191980" cy="685597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D1CAB03-F6A4-4736-85F6-261056424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30"/>
            <a:ext cx="12192000" cy="6858000"/>
          </a:xfrm>
          <a:prstGeom prst="rect">
            <a:avLst/>
          </a:prstGeom>
          <a:gradFill flip="none" rotWithShape="1">
            <a:gsLst>
              <a:gs pos="32000">
                <a:schemeClr val="bg2">
                  <a:lumMod val="75000"/>
                  <a:alpha val="3000"/>
                </a:schemeClr>
              </a:gs>
              <a:gs pos="100000">
                <a:sysClr val="windowText" lastClr="000000">
                  <a:alpha val="70000"/>
                </a:sysClr>
              </a:gs>
            </a:gsLst>
            <a:path path="circle">
              <a:fillToRect l="50000" t="5000" r="50000" b="95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E2321B3-5D47-422E-8DD6-192DA485FF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30000"/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6A3B86-21F2-B9D9-F702-D1542A0C3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5269" y="1122363"/>
            <a:ext cx="90014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>
                <a:solidFill>
                  <a:schemeClr val="accent5">
                    <a:lumMod val="75000"/>
                  </a:schemeClr>
                </a:solidFill>
              </a:rPr>
              <a:t>Who is this</a:t>
            </a:r>
          </a:p>
        </p:txBody>
      </p:sp>
    </p:spTree>
    <p:extLst>
      <p:ext uri="{BB962C8B-B14F-4D97-AF65-F5344CB8AC3E}">
        <p14:creationId xmlns:p14="http://schemas.microsoft.com/office/powerpoint/2010/main" val="35078198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1CAB03-F6A4-4736-85F6-261056424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30"/>
            <a:ext cx="12192000" cy="6858000"/>
          </a:xfrm>
          <a:prstGeom prst="rect">
            <a:avLst/>
          </a:prstGeom>
          <a:gradFill flip="none" rotWithShape="1">
            <a:gsLst>
              <a:gs pos="32000">
                <a:schemeClr val="bg2">
                  <a:lumMod val="75000"/>
                  <a:alpha val="3000"/>
                </a:schemeClr>
              </a:gs>
              <a:gs pos="100000">
                <a:sysClr val="windowText" lastClr="000000">
                  <a:alpha val="70000"/>
                </a:sysClr>
              </a:gs>
            </a:gsLst>
            <a:path path="circle">
              <a:fillToRect l="50000" t="5000" r="50000" b="95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2321B3-5D47-422E-8DD6-192DA485FF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30000"/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ACE4DAF-C4C7-9BD6-7F6A-3A91D609FA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r="3973" b="1"/>
          <a:stretch>
            <a:fillRect/>
          </a:stretch>
        </p:blipFill>
        <p:spPr>
          <a:xfrm>
            <a:off x="20" y="2030"/>
            <a:ext cx="12191980" cy="68559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9D5FB1-7CEF-C8D4-1322-C8E317C94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5269" y="1122363"/>
            <a:ext cx="90014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What movie is this</a:t>
            </a:r>
          </a:p>
        </p:txBody>
      </p:sp>
    </p:spTree>
    <p:extLst>
      <p:ext uri="{BB962C8B-B14F-4D97-AF65-F5344CB8AC3E}">
        <p14:creationId xmlns:p14="http://schemas.microsoft.com/office/powerpoint/2010/main" val="13112375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1CAB03-F6A4-4736-85F6-261056424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30"/>
            <a:ext cx="12192000" cy="6858000"/>
          </a:xfrm>
          <a:prstGeom prst="rect">
            <a:avLst/>
          </a:prstGeom>
          <a:gradFill flip="none" rotWithShape="1">
            <a:gsLst>
              <a:gs pos="32000">
                <a:schemeClr val="bg2">
                  <a:lumMod val="75000"/>
                  <a:alpha val="3000"/>
                </a:schemeClr>
              </a:gs>
              <a:gs pos="100000">
                <a:sysClr val="windowText" lastClr="000000">
                  <a:alpha val="70000"/>
                </a:sysClr>
              </a:gs>
            </a:gsLst>
            <a:path path="circle">
              <a:fillToRect l="50000" t="5000" r="50000" b="95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2321B3-5D47-422E-8DD6-192DA485FF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30000"/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F9416E2-8B3E-51CA-5CDE-EBD7A2CAAE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136" b="9891"/>
          <a:stretch>
            <a:fillRect/>
          </a:stretch>
        </p:blipFill>
        <p:spPr>
          <a:xfrm>
            <a:off x="20" y="2030"/>
            <a:ext cx="12191980" cy="68559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0D6432-916A-B9E6-832B-BFFC71936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5269" y="2984740"/>
            <a:ext cx="9001462" cy="24402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>
                <a:solidFill>
                  <a:schemeClr val="accent1">
                    <a:lumMod val="75000"/>
                  </a:schemeClr>
                </a:solidFill>
              </a:rPr>
              <a:t>What movie is this</a:t>
            </a:r>
          </a:p>
        </p:txBody>
      </p:sp>
    </p:spTree>
    <p:extLst>
      <p:ext uri="{BB962C8B-B14F-4D97-AF65-F5344CB8AC3E}">
        <p14:creationId xmlns:p14="http://schemas.microsoft.com/office/powerpoint/2010/main" val="8598040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08526-B2BD-F354-9CA0-C8785DFA7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Which one is a vampire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548828F-EC70-1B63-ADC5-19EC16EFBA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8852" y="1767736"/>
            <a:ext cx="3655480" cy="44806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22C43C-E28C-7131-5852-492A0D5605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4409" y="1767736"/>
            <a:ext cx="4514850" cy="451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2661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D1CAB03-F6A4-4736-85F6-261056424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30"/>
            <a:ext cx="12192000" cy="6858000"/>
          </a:xfrm>
          <a:prstGeom prst="rect">
            <a:avLst/>
          </a:prstGeom>
          <a:gradFill flip="none" rotWithShape="1">
            <a:gsLst>
              <a:gs pos="32000">
                <a:schemeClr val="bg2">
                  <a:lumMod val="75000"/>
                  <a:alpha val="3000"/>
                </a:schemeClr>
              </a:gs>
              <a:gs pos="100000">
                <a:sysClr val="windowText" lastClr="000000">
                  <a:alpha val="70000"/>
                </a:sysClr>
              </a:gs>
            </a:gsLst>
            <a:path path="circle">
              <a:fillToRect l="50000" t="5000" r="50000" b="95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2321B3-5D47-422E-8DD6-192DA485FF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30000"/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8B9D1FC-AA0A-8063-D79A-1A92803480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415"/>
          <a:stretch>
            <a:fillRect/>
          </a:stretch>
        </p:blipFill>
        <p:spPr>
          <a:xfrm>
            <a:off x="20" y="2030"/>
            <a:ext cx="12191980" cy="68559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9A14D5-971B-DBE4-FF0A-10A1932AE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5269" y="1122363"/>
            <a:ext cx="90014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When was the last full moon on halloween</a:t>
            </a:r>
          </a:p>
        </p:txBody>
      </p:sp>
    </p:spTree>
    <p:extLst>
      <p:ext uri="{BB962C8B-B14F-4D97-AF65-F5344CB8AC3E}">
        <p14:creationId xmlns:p14="http://schemas.microsoft.com/office/powerpoint/2010/main" val="38598969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1CAB03-F6A4-4736-85F6-261056424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30"/>
            <a:ext cx="12192000" cy="6858000"/>
          </a:xfrm>
          <a:prstGeom prst="rect">
            <a:avLst/>
          </a:prstGeom>
          <a:gradFill flip="none" rotWithShape="1">
            <a:gsLst>
              <a:gs pos="32000">
                <a:schemeClr val="bg2">
                  <a:lumMod val="75000"/>
                  <a:alpha val="3000"/>
                </a:schemeClr>
              </a:gs>
              <a:gs pos="100000">
                <a:sysClr val="windowText" lastClr="000000">
                  <a:alpha val="70000"/>
                </a:sysClr>
              </a:gs>
            </a:gsLst>
            <a:path path="circle">
              <a:fillToRect l="50000" t="5000" r="50000" b="95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2321B3-5D47-422E-8DD6-192DA485FF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30000"/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EB330F9-4B26-1A8E-1AAE-BB9B8C5A3A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2823" b="19346"/>
          <a:stretch>
            <a:fillRect/>
          </a:stretch>
        </p:blipFill>
        <p:spPr>
          <a:xfrm>
            <a:off x="20" y="2030"/>
            <a:ext cx="12191980" cy="68559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92491A-36C5-A8AB-1F9F-AC71C6533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5269" y="1122363"/>
            <a:ext cx="90014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in what year will the next full moon occur during halloween</a:t>
            </a:r>
          </a:p>
        </p:txBody>
      </p:sp>
    </p:spTree>
    <p:extLst>
      <p:ext uri="{BB962C8B-B14F-4D97-AF65-F5344CB8AC3E}">
        <p14:creationId xmlns:p14="http://schemas.microsoft.com/office/powerpoint/2010/main" val="27956458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FFDC5-DFE4-4FE0-C9AC-7FDEC2C08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5AAF68D-7AB2-B9C9-1617-58F602080C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731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1661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C6222-A08E-1B59-284F-D175698D1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2575" y="628651"/>
            <a:ext cx="3643150" cy="349567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4000" dirty="0"/>
              <a:t>what is this picture.</a:t>
            </a:r>
          </a:p>
        </p:txBody>
      </p:sp>
      <p:sp>
        <p:nvSpPr>
          <p:cNvPr id="2064" name="Rectangle 2063">
            <a:extLst>
              <a:ext uri="{FF2B5EF4-FFF2-40B4-BE49-F238E27FC236}">
                <a16:creationId xmlns:a16="http://schemas.microsoft.com/office/drawing/2014/main" id="{5BC51F77-AE74-4F38-B1DC-29475E38CA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475" y="733425"/>
            <a:ext cx="6696075" cy="5391150"/>
          </a:xfrm>
          <a:prstGeom prst="rect">
            <a:avLst/>
          </a:prstGeom>
          <a:solidFill>
            <a:schemeClr val="tx1"/>
          </a:solidFill>
          <a:ln w="190500" cap="sq">
            <a:solidFill>
              <a:srgbClr val="FFFFFF"/>
            </a:solidFill>
            <a:miter lim="800000"/>
          </a:ln>
          <a:effectLst>
            <a:outerShdw blurRad="54991" dist="17780" dir="5400000" algn="ctr" rotWithShape="0">
              <a:schemeClr val="bg1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Premium PSD | 3d halloween ghost">
            <a:extLst>
              <a:ext uri="{FF2B5EF4-FFF2-40B4-BE49-F238E27FC236}">
                <a16:creationId xmlns:a16="http://schemas.microsoft.com/office/drawing/2014/main" id="{CC3A2555-55A2-79CC-11B5-68EDFD0E9F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8" r="-1" b="18061"/>
          <a:stretch>
            <a:fillRect/>
          </a:stretch>
        </p:blipFill>
        <p:spPr bwMode="auto">
          <a:xfrm>
            <a:off x="1137490" y="1114868"/>
            <a:ext cx="5926045" cy="462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5" name="Rectangle 2064">
            <a:extLst>
              <a:ext uri="{FF2B5EF4-FFF2-40B4-BE49-F238E27FC236}">
                <a16:creationId xmlns:a16="http://schemas.microsoft.com/office/drawing/2014/main" id="{FCE87B8C-E5AA-4044-AB91-DDA3084B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7654" y="799817"/>
            <a:ext cx="6565717" cy="5258367"/>
          </a:xfrm>
          <a:prstGeom prst="rect">
            <a:avLst/>
          </a:prstGeom>
          <a:noFill/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80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 pattern="recta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6B3400D-8FFC-A69B-670B-4F559D5BC1A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6002" b="27765"/>
          <a:stretch>
            <a:fillRect/>
          </a:stretch>
        </p:blipFill>
        <p:spPr>
          <a:xfrm>
            <a:off x="20" y="2030"/>
            <a:ext cx="12191980" cy="685597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D1CAB03-F6A4-4736-85F6-261056424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30"/>
            <a:ext cx="12192000" cy="6858000"/>
          </a:xfrm>
          <a:prstGeom prst="rect">
            <a:avLst/>
          </a:prstGeom>
          <a:gradFill flip="none" rotWithShape="1">
            <a:gsLst>
              <a:gs pos="32000">
                <a:schemeClr val="bg2">
                  <a:lumMod val="75000"/>
                  <a:alpha val="3000"/>
                </a:schemeClr>
              </a:gs>
              <a:gs pos="100000">
                <a:sysClr val="windowText" lastClr="000000">
                  <a:alpha val="70000"/>
                </a:sysClr>
              </a:gs>
            </a:gsLst>
            <a:path path="circle">
              <a:fillToRect l="50000" t="5000" r="50000" b="95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E2321B3-5D47-422E-8DD6-192DA485FF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30000"/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A2B73E-08DA-0738-BD35-A8F22B667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5269" y="1122363"/>
            <a:ext cx="90014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What is the celebration today</a:t>
            </a:r>
          </a:p>
        </p:txBody>
      </p:sp>
    </p:spTree>
    <p:extLst>
      <p:ext uri="{BB962C8B-B14F-4D97-AF65-F5344CB8AC3E}">
        <p14:creationId xmlns:p14="http://schemas.microsoft.com/office/powerpoint/2010/main" val="16228720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4CD9D-5F8D-AB7D-E810-F334E8121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4444" y="609600"/>
            <a:ext cx="3113112" cy="1326321"/>
          </a:xfrm>
        </p:spPr>
        <p:txBody>
          <a:bodyPr>
            <a:normAutofit fontScale="90000"/>
          </a:bodyPr>
          <a:lstStyle/>
          <a:p>
            <a:pPr algn="l"/>
            <a:r>
              <a:rPr lang="en-GB" dirty="0"/>
              <a:t>What Halloween character is rapped up in paper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E0253DF-D4BD-9A25-AEA2-44B422C01E5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359" r="1" b="11150"/>
          <a:stretch>
            <a:fillRect/>
          </a:stretch>
        </p:blipFill>
        <p:spPr>
          <a:xfrm>
            <a:off x="20" y="10"/>
            <a:ext cx="7552924" cy="685799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4F35239-EB86-4ACB-91DE-4989620C2C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92090" y="45720"/>
            <a:ext cx="0" cy="6766560"/>
          </a:xfrm>
          <a:prstGeom prst="line">
            <a:avLst/>
          </a:prstGeom>
          <a:ln w="190500" cap="sq">
            <a:solidFill>
              <a:srgbClr val="FFFFFF"/>
            </a:solidFill>
            <a:miter lim="800000"/>
          </a:ln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8205013"/>
      </p:ext>
    </p:extLst>
  </p:cSld>
  <p:clrMapOvr>
    <a:masterClrMapping/>
  </p:clrMapOvr>
  <p:transition spd="slow">
    <p:comb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AA5C7-D479-BF9D-BEFF-DA9F3F4D2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1498" cy="1267810"/>
          </a:xfrm>
        </p:spPr>
        <p:txBody>
          <a:bodyPr anchor="b">
            <a:normAutofit/>
          </a:bodyPr>
          <a:lstStyle/>
          <a:p>
            <a:pPr algn="l"/>
            <a:r>
              <a:rPr lang="en-GB" sz="2400" dirty="0"/>
              <a:t>What is this book called.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1007713-5891-46A9-BACA-FAD760FE2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8793" y="733425"/>
            <a:ext cx="6696075" cy="5391150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4991" dist="17780" dir="5400000" algn="ctr" rotWithShape="0">
              <a:schemeClr val="bg1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4BB6AA7-7EAD-4D3B-9335-B6E8BD7E68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3972" y="799817"/>
            <a:ext cx="6565717" cy="5258367"/>
          </a:xfrm>
          <a:prstGeom prst="rect">
            <a:avLst/>
          </a:prstGeom>
          <a:noFill/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person riding a broomstick with a cat on it&#10;&#10;AI-generated content may be incorrect.">
            <a:extLst>
              <a:ext uri="{FF2B5EF4-FFF2-40B4-BE49-F238E27FC236}">
                <a16:creationId xmlns:a16="http://schemas.microsoft.com/office/drawing/2014/main" id="{436F809D-F134-ACFB-C3D7-20576E290B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0171" y="1151910"/>
            <a:ext cx="4996776" cy="4584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0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d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D647B0-55AA-9DC2-DA71-8229E1B5ED3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621" r="-2" b="-2"/>
          <a:stretch>
            <a:fillRect/>
          </a:stretch>
        </p:blipFill>
        <p:spPr>
          <a:xfrm>
            <a:off x="2877132" y="875098"/>
            <a:ext cx="6437736" cy="3091784"/>
          </a:xfrm>
          <a:prstGeom prst="rect">
            <a:avLst/>
          </a:prstGeom>
          <a:ln w="190500" cap="sq">
            <a:solidFill>
              <a:srgbClr val="FFFFFF"/>
            </a:solidFill>
            <a:miter lim="800000"/>
          </a:ln>
          <a:effectLst>
            <a:outerShdw blurRad="54991" dist="17780" dir="5400000" algn="ctr" rotWithShape="0">
              <a:schemeClr val="bg1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3ACBA2-C974-0AF4-57A7-AA1F75DB1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969" y="4048913"/>
            <a:ext cx="10494062" cy="127053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/>
              <a:t>What movie is this.</a:t>
            </a:r>
          </a:p>
        </p:txBody>
      </p:sp>
    </p:spTree>
    <p:extLst>
      <p:ext uri="{BB962C8B-B14F-4D97-AF65-F5344CB8AC3E}">
        <p14:creationId xmlns:p14="http://schemas.microsoft.com/office/powerpoint/2010/main" val="91779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250AD41-A0EA-4974-AF3F-9CB9569695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A9D2E5-05CD-314B-3550-F1831D8C4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212" y="4551037"/>
            <a:ext cx="10599576" cy="116863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/>
              <a:t>What movie is this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49F20D7-4DA5-403A-A81A-2808DFB078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7" cy="421269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9D81895-D503-1C00-D5C0-C55EBDF4BA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r="-2" b="7640"/>
          <a:stretch>
            <a:fillRect/>
          </a:stretch>
        </p:blipFill>
        <p:spPr>
          <a:xfrm>
            <a:off x="2557933" y="497632"/>
            <a:ext cx="7076128" cy="3398398"/>
          </a:xfrm>
          <a:prstGeom prst="rect">
            <a:avLst/>
          </a:prstGeom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</p:pic>
    </p:spTree>
    <p:extLst>
      <p:ext uri="{BB962C8B-B14F-4D97-AF65-F5344CB8AC3E}">
        <p14:creationId xmlns:p14="http://schemas.microsoft.com/office/powerpoint/2010/main" val="344347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D1CAB03-F6A4-4736-85F6-261056424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30"/>
            <a:ext cx="12192000" cy="6858000"/>
          </a:xfrm>
          <a:prstGeom prst="rect">
            <a:avLst/>
          </a:prstGeom>
          <a:gradFill flip="none" rotWithShape="1">
            <a:gsLst>
              <a:gs pos="32000">
                <a:schemeClr val="bg2">
                  <a:lumMod val="75000"/>
                  <a:alpha val="3000"/>
                </a:schemeClr>
              </a:gs>
              <a:gs pos="100000">
                <a:sysClr val="windowText" lastClr="000000">
                  <a:alpha val="70000"/>
                </a:sysClr>
              </a:gs>
            </a:gsLst>
            <a:path path="circle">
              <a:fillToRect l="50000" t="5000" r="50000" b="95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E2321B3-5D47-422E-8DD6-192DA485FF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30000"/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3257D60-B55F-95E9-4C41-2EC773E02D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12883" b="30883"/>
          <a:stretch>
            <a:fillRect/>
          </a:stretch>
        </p:blipFill>
        <p:spPr>
          <a:xfrm>
            <a:off x="20" y="2030"/>
            <a:ext cx="12191980" cy="68559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911A79-368C-43D7-EFA5-9BE1811BF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5269" y="1122363"/>
            <a:ext cx="90014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Who is this</a:t>
            </a:r>
            <a:br>
              <a:rPr lang="en-US" sz="4800" dirty="0"/>
            </a:b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71626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140D6-E731-250F-139A-C53276141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2575" y="628651"/>
            <a:ext cx="3643150" cy="349567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4000"/>
              <a:t>What is the date of halloween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BC51F77-AE74-4F38-B1DC-29475E38CA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475" y="733425"/>
            <a:ext cx="6696075" cy="5391150"/>
          </a:xfrm>
          <a:prstGeom prst="rect">
            <a:avLst/>
          </a:prstGeom>
          <a:solidFill>
            <a:schemeClr val="tx1"/>
          </a:solidFill>
          <a:ln w="190500" cap="sq">
            <a:solidFill>
              <a:srgbClr val="FFFFFF"/>
            </a:solidFill>
            <a:miter lim="800000"/>
          </a:ln>
          <a:effectLst>
            <a:outerShdw blurRad="54991" dist="17780" dir="5400000" algn="ctr" rotWithShape="0">
              <a:schemeClr val="bg1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C21C728-55C9-15A5-2BBA-ADF6DA9F0B9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084" b="1"/>
          <a:stretch>
            <a:fillRect/>
          </a:stretch>
        </p:blipFill>
        <p:spPr>
          <a:xfrm>
            <a:off x="1137490" y="1114868"/>
            <a:ext cx="5926045" cy="4628265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CE87B8C-E5AA-4044-AB91-DDA3084B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7654" y="799817"/>
            <a:ext cx="6565717" cy="5258367"/>
          </a:xfrm>
          <a:prstGeom prst="rect">
            <a:avLst/>
          </a:prstGeom>
          <a:noFill/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535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TM04033921[[fn=Damask]]</Template>
  <TotalTime>90</TotalTime>
  <Words>85</Words>
  <Application>Microsoft Office PowerPoint</Application>
  <PresentationFormat>Widescreen</PresentationFormat>
  <Paragraphs>16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Bookman Old Style</vt:lpstr>
      <vt:lpstr>Calibri</vt:lpstr>
      <vt:lpstr>Rockwell</vt:lpstr>
      <vt:lpstr>Damask</vt:lpstr>
      <vt:lpstr>Halloween quiz!!!</vt:lpstr>
      <vt:lpstr>what is this picture.</vt:lpstr>
      <vt:lpstr>What is the celebration today</vt:lpstr>
      <vt:lpstr>What Halloween character is rapped up in paper</vt:lpstr>
      <vt:lpstr>What is this book called. </vt:lpstr>
      <vt:lpstr>What movie is this.</vt:lpstr>
      <vt:lpstr>What movie is this</vt:lpstr>
      <vt:lpstr>Who is this </vt:lpstr>
      <vt:lpstr>What is the date of halloween</vt:lpstr>
      <vt:lpstr>What is this movie</vt:lpstr>
      <vt:lpstr>Who is this</vt:lpstr>
      <vt:lpstr>What movie is this</vt:lpstr>
      <vt:lpstr>What movie is this</vt:lpstr>
      <vt:lpstr>Which one is a vampire</vt:lpstr>
      <vt:lpstr>When was the last full moon on halloween</vt:lpstr>
      <vt:lpstr>in what year will the next full moon occur during halloween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Rune Wakefield</dc:creator>
  <cp:lastModifiedBy>Rune Wakefield</cp:lastModifiedBy>
  <cp:revision>10</cp:revision>
  <dcterms:created xsi:type="dcterms:W3CDTF">2025-10-30T09:38:04Z</dcterms:created>
  <dcterms:modified xsi:type="dcterms:W3CDTF">2025-10-31T08:29:11Z</dcterms:modified>
</cp:coreProperties>
</file>