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A999-D699-4C73-A42E-3ED13CA4FA4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3EF7-1A07-4CFC-B254-66EF881E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19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A999-D699-4C73-A42E-3ED13CA4FA4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3EF7-1A07-4CFC-B254-66EF881E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A999-D699-4C73-A42E-3ED13CA4FA4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3EF7-1A07-4CFC-B254-66EF881E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13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A999-D699-4C73-A42E-3ED13CA4FA4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3EF7-1A07-4CFC-B254-66EF881E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2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A999-D699-4C73-A42E-3ED13CA4FA4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3EF7-1A07-4CFC-B254-66EF881E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95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A999-D699-4C73-A42E-3ED13CA4FA4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3EF7-1A07-4CFC-B254-66EF881E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A999-D699-4C73-A42E-3ED13CA4FA4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3EF7-1A07-4CFC-B254-66EF881E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A999-D699-4C73-A42E-3ED13CA4FA4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3EF7-1A07-4CFC-B254-66EF881E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05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A999-D699-4C73-A42E-3ED13CA4FA4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3EF7-1A07-4CFC-B254-66EF881E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9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A999-D699-4C73-A42E-3ED13CA4FA4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3EF7-1A07-4CFC-B254-66EF881E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7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A999-D699-4C73-A42E-3ED13CA4FA4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E3EF7-1A07-4CFC-B254-66EF881E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69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BA999-D699-4C73-A42E-3ED13CA4FA4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E3EF7-1A07-4CFC-B254-66EF881E7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4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58956"/>
            <a:ext cx="6237605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  <a:t>Come with me and you'll be</a:t>
            </a: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  <a:t>In a world of pure imagination</a:t>
            </a: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  <a:t>Take a look and you'll see</a:t>
            </a: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  <a:t>Into your imagination</a:t>
            </a: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  <a:t>We'll begin with a spin</a:t>
            </a: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000" b="1" dirty="0" err="1">
                <a:latin typeface="Comic Sans MS" panose="030F0702030302020204" pitchFamily="66" charset="0"/>
                <a:ea typeface="Calibri"/>
                <a:cs typeface="Times New Roman"/>
              </a:rPr>
              <a:t>Trav'ling</a:t>
            </a:r>
            <a: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  <a:t> in the world of my creation</a:t>
            </a: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  <a:t>What we'll see will defy</a:t>
            </a: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  <a:t>Explanation</a:t>
            </a: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  <a:t>If you want to view paradise</a:t>
            </a: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  <a:t>Simply look around and view it</a:t>
            </a: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  <a:t>Anything you want to, do it</a:t>
            </a: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  <a:t>Want to change the world, there's nothing to it</a:t>
            </a: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  <a:t>There is no place I know</a:t>
            </a: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  <a:t>To compare with pure imagination</a:t>
            </a: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  <a:t>Living there, you'll be free</a:t>
            </a:r>
            <a:b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2000" b="1" dirty="0">
                <a:latin typeface="Comic Sans MS" panose="030F0702030302020204" pitchFamily="66" charset="0"/>
                <a:ea typeface="Calibri"/>
                <a:cs typeface="Times New Roman"/>
              </a:rPr>
              <a:t>If you truly wish to be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3" name="Pure imagination - voice (lower versio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83835" y="260648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8264" y="899086"/>
            <a:ext cx="1298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Voice – lower version</a:t>
            </a:r>
          </a:p>
        </p:txBody>
      </p:sp>
      <p:pic>
        <p:nvPicPr>
          <p:cNvPr id="5" name="Pure imagination - voice (higher version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192437" y="1484784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8264" y="2113781"/>
            <a:ext cx="13356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Voice – higher version</a:t>
            </a:r>
          </a:p>
        </p:txBody>
      </p:sp>
      <p:pic>
        <p:nvPicPr>
          <p:cNvPr id="7" name="Pure imagination - voice &amp; piano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11275" y="2838091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8823" y="3521913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Voice &amp; piano</a:t>
            </a:r>
          </a:p>
        </p:txBody>
      </p:sp>
      <p:pic>
        <p:nvPicPr>
          <p:cNvPr id="9" name="Pure imagination - piano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84826" y="5085184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73059" y="5840475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Piano </a:t>
            </a:r>
            <a:r>
              <a:rPr lang="en-GB" sz="1000" dirty="0" err="1"/>
              <a:t>accomp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6430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71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3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32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A353BBB24441A8F22413BA839A17" ma:contentTypeVersion="7" ma:contentTypeDescription="Create a new document." ma:contentTypeScope="" ma:versionID="b45e7084a0508e0c6c0f29e5f99048a1">
  <xsd:schema xmlns:xsd="http://www.w3.org/2001/XMLSchema" xmlns:xs="http://www.w3.org/2001/XMLSchema" xmlns:p="http://schemas.microsoft.com/office/2006/metadata/properties" xmlns:ns2="8bd6443a-aaa3-4542-a33d-91d1ba3ca6d4" xmlns:ns3="ed5a73a6-ddc0-42a0-8631-94ab3ebf058f" targetNamespace="http://schemas.microsoft.com/office/2006/metadata/properties" ma:root="true" ma:fieldsID="f0cfaaec23a4b05175e0e767de6a4659" ns2:_="" ns3:_="">
    <xsd:import namespace="8bd6443a-aaa3-4542-a33d-91d1ba3ca6d4"/>
    <xsd:import namespace="ed5a73a6-ddc0-42a0-8631-94ab3ebf05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6443a-aaa3-4542-a33d-91d1ba3ca6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a73a6-ddc0-42a0-8631-94ab3ebf05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2C3396-8783-4026-A39D-3BD554D1C72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83BF74C-0FAE-4563-9C56-2526D147C7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2E7564-4670-4DE4-BF49-31EC10BD4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6443a-aaa3-4542-a33d-91d1ba3ca6d4"/>
    <ds:schemaRef ds:uri="ed5a73a6-ddc0-42a0-8631-94ab3ebf05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</Words>
  <Application>Microsoft Office PowerPoint</Application>
  <PresentationFormat>On-screen Show (4:3)</PresentationFormat>
  <Paragraphs>5</Paragraphs>
  <Slides>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2024-11-26T17:23:35Z</dcterms:created>
  <dcterms:modified xsi:type="dcterms:W3CDTF">2024-11-28T12:25:28Z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0x010100809EA353BBB24441A8F22413BA839A17</vt:lpwstr>
  </property>
</Properties>
</file>