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205-E07A-4D35-951D-348445C9F360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533A-AEDB-40C1-BCCD-C2392C401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0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205-E07A-4D35-951D-348445C9F360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533A-AEDB-40C1-BCCD-C2392C401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8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205-E07A-4D35-951D-348445C9F360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533A-AEDB-40C1-BCCD-C2392C401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7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205-E07A-4D35-951D-348445C9F360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533A-AEDB-40C1-BCCD-C2392C401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4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205-E07A-4D35-951D-348445C9F360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533A-AEDB-40C1-BCCD-C2392C401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205-E07A-4D35-951D-348445C9F360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533A-AEDB-40C1-BCCD-C2392C401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205-E07A-4D35-951D-348445C9F360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533A-AEDB-40C1-BCCD-C2392C401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03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205-E07A-4D35-951D-348445C9F360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533A-AEDB-40C1-BCCD-C2392C401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7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205-E07A-4D35-951D-348445C9F360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533A-AEDB-40C1-BCCD-C2392C401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1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205-E07A-4D35-951D-348445C9F360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533A-AEDB-40C1-BCCD-C2392C401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6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205-E07A-4D35-951D-348445C9F360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533A-AEDB-40C1-BCCD-C2392C401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0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9205-E07A-4D35-951D-348445C9F360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F533A-AEDB-40C1-BCCD-C2392C401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03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16632"/>
            <a:ext cx="7520007" cy="6434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Oompa, </a:t>
            </a:r>
            <a:r>
              <a:rPr lang="en-GB" sz="2400" b="1" dirty="0" err="1">
                <a:latin typeface="Comic Sans MS" panose="030F0702030302020204" pitchFamily="66" charset="0"/>
                <a:ea typeface="Calibri"/>
                <a:cs typeface="Times New Roman"/>
              </a:rPr>
              <a:t>Loompa</a:t>
            </a: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, doom-pa-dee-do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I have a perfect puzzle for you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Oompa, </a:t>
            </a:r>
            <a:r>
              <a:rPr lang="en-GB" sz="2400" b="1" dirty="0" err="1">
                <a:latin typeface="Comic Sans MS" panose="030F0702030302020204" pitchFamily="66" charset="0"/>
                <a:ea typeface="Calibri"/>
                <a:cs typeface="Times New Roman"/>
              </a:rPr>
              <a:t>Loompa</a:t>
            </a: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, doom-pa-dee-dee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If you are wise, you'll listen to me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What do you get when you guzzle down sweets?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Eating as much as an elephant eats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What are you at getting terribly fat?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What do you think will come of that?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i="1" dirty="0">
                <a:latin typeface="Comic Sans MS" panose="030F0702030302020204" pitchFamily="66" charset="0"/>
                <a:ea typeface="Calibri"/>
                <a:cs typeface="Times New Roman"/>
              </a:rPr>
              <a:t>I don't like the look of it </a:t>
            </a:r>
            <a:br>
              <a:rPr lang="en-GB" sz="2400" b="1" i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Oompa, </a:t>
            </a:r>
            <a:r>
              <a:rPr lang="en-GB" sz="2400" b="1" dirty="0" err="1">
                <a:latin typeface="Comic Sans MS" panose="030F0702030302020204" pitchFamily="66" charset="0"/>
                <a:ea typeface="Calibri"/>
                <a:cs typeface="Times New Roman"/>
              </a:rPr>
              <a:t>Loompa</a:t>
            </a: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, doom-pa-dee-da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If you're not greedy, you will go far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You will live in happiness too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Like the Oompa </a:t>
            </a:r>
            <a:r>
              <a:rPr lang="en-GB" sz="2400" b="1" dirty="0" err="1">
                <a:latin typeface="Comic Sans MS" panose="030F0702030302020204" pitchFamily="66" charset="0"/>
                <a:ea typeface="Calibri"/>
                <a:cs typeface="Times New Roman"/>
              </a:rPr>
              <a:t>Loompa</a:t>
            </a: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 doom-pa-dee-do </a:t>
            </a:r>
          </a:p>
        </p:txBody>
      </p:sp>
      <p:pic>
        <p:nvPicPr>
          <p:cNvPr id="2" name="Oompa Loompa - accomp on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96989" y="5245341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0657" y="5876682"/>
            <a:ext cx="137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accomp</a:t>
            </a:r>
            <a:r>
              <a:rPr lang="en-GB" dirty="0"/>
              <a:t> only</a:t>
            </a:r>
          </a:p>
        </p:txBody>
      </p:sp>
      <p:pic>
        <p:nvPicPr>
          <p:cNvPr id="5" name="Oompa Loompa - accomp with melod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40352" y="53191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6290" y="1246290"/>
            <a:ext cx="138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accomp</a:t>
            </a:r>
            <a:r>
              <a:rPr lang="en-GB" dirty="0"/>
              <a:t> with</a:t>
            </a:r>
          </a:p>
          <a:p>
            <a:r>
              <a:rPr lang="en-GB" dirty="0"/>
              <a:t>melody</a:t>
            </a:r>
          </a:p>
        </p:txBody>
      </p:sp>
      <p:pic>
        <p:nvPicPr>
          <p:cNvPr id="7" name="Oompa Loompa - piano &amp; voic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40352" y="2724227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39964" y="3429000"/>
            <a:ext cx="92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piano &amp;</a:t>
            </a:r>
          </a:p>
          <a:p>
            <a:r>
              <a:rPr lang="en-GB" dirty="0"/>
              <a:t>voice</a:t>
            </a:r>
          </a:p>
        </p:txBody>
      </p:sp>
      <p:pic>
        <p:nvPicPr>
          <p:cNvPr id="9" name="Oompa Loompa - voice only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40352" y="4194277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65428" y="4827988"/>
            <a:ext cx="11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voice only</a:t>
            </a:r>
          </a:p>
        </p:txBody>
      </p:sp>
    </p:spTree>
    <p:extLst>
      <p:ext uri="{BB962C8B-B14F-4D97-AF65-F5344CB8AC3E}">
        <p14:creationId xmlns:p14="http://schemas.microsoft.com/office/powerpoint/2010/main" val="203438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7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7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3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890" y="260648"/>
            <a:ext cx="8060220" cy="6434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Oompa, </a:t>
            </a:r>
            <a:r>
              <a:rPr lang="en-GB" sz="2400" b="1" dirty="0" err="1">
                <a:latin typeface="Comic Sans MS" panose="030F0702030302020204" pitchFamily="66" charset="0"/>
                <a:ea typeface="Calibri"/>
                <a:cs typeface="Times New Roman"/>
              </a:rPr>
              <a:t>Loompa</a:t>
            </a: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, doom-pa-dee-do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I have another puzzle for you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Oompa, </a:t>
            </a:r>
            <a:r>
              <a:rPr lang="en-GB" sz="2400" b="1" dirty="0" err="1">
                <a:latin typeface="Comic Sans MS" panose="030F0702030302020204" pitchFamily="66" charset="0"/>
                <a:ea typeface="Calibri"/>
                <a:cs typeface="Times New Roman"/>
              </a:rPr>
              <a:t>Loompa</a:t>
            </a: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, doom-pa-da-dee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If you are wise, you'll listen to me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Gum chewing's fine when it's once in a while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It stops you from smoking and brightens your smile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But it's repulsive, revolting, and wrong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Chewing and chewing all day long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i="1" dirty="0">
                <a:latin typeface="Comic Sans MS" panose="030F0702030302020204" pitchFamily="66" charset="0"/>
                <a:ea typeface="Calibri"/>
                <a:cs typeface="Times New Roman"/>
              </a:rPr>
              <a:t>The way that a cow does</a:t>
            </a: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Oompa, </a:t>
            </a:r>
            <a:r>
              <a:rPr lang="en-GB" sz="2400" b="1" dirty="0" err="1">
                <a:latin typeface="Comic Sans MS" panose="030F0702030302020204" pitchFamily="66" charset="0"/>
                <a:ea typeface="Calibri"/>
                <a:cs typeface="Times New Roman"/>
              </a:rPr>
              <a:t>Loompa</a:t>
            </a: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, doom-pa-dee-da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Given good manners, you will go far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You will live in happiness too </a:t>
            </a:r>
            <a:b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Like the Oompa </a:t>
            </a:r>
            <a:r>
              <a:rPr lang="en-GB" sz="2400" b="1" dirty="0" err="1">
                <a:latin typeface="Comic Sans MS" panose="030F0702030302020204" pitchFamily="66" charset="0"/>
                <a:ea typeface="Calibri"/>
                <a:cs typeface="Times New Roman"/>
              </a:rPr>
              <a:t>Loompa</a:t>
            </a: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 doom-pa-dee-do</a:t>
            </a:r>
          </a:p>
        </p:txBody>
      </p:sp>
    </p:spTree>
    <p:extLst>
      <p:ext uri="{BB962C8B-B14F-4D97-AF65-F5344CB8AC3E}">
        <p14:creationId xmlns:p14="http://schemas.microsoft.com/office/powerpoint/2010/main" val="3692173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A353BBB24441A8F22413BA839A17" ma:contentTypeVersion="7" ma:contentTypeDescription="Create a new document." ma:contentTypeScope="" ma:versionID="b45e7084a0508e0c6c0f29e5f99048a1">
  <xsd:schema xmlns:xsd="http://www.w3.org/2001/XMLSchema" xmlns:xs="http://www.w3.org/2001/XMLSchema" xmlns:p="http://schemas.microsoft.com/office/2006/metadata/properties" xmlns:ns2="8bd6443a-aaa3-4542-a33d-91d1ba3ca6d4" xmlns:ns3="ed5a73a6-ddc0-42a0-8631-94ab3ebf058f" targetNamespace="http://schemas.microsoft.com/office/2006/metadata/properties" ma:root="true" ma:fieldsID="f0cfaaec23a4b05175e0e767de6a4659" ns2:_="" ns3:_="">
    <xsd:import namespace="8bd6443a-aaa3-4542-a33d-91d1ba3ca6d4"/>
    <xsd:import namespace="ed5a73a6-ddc0-42a0-8631-94ab3ebf0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6443a-aaa3-4542-a33d-91d1ba3ca6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a73a6-ddc0-42a0-8631-94ab3ebf05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107132-E2EF-4005-8205-68AA696A5B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85F7B18-4053-47BB-AA2F-385C36FA25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9D0386-1A9B-4E17-8678-164B89677F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6443a-aaa3-4542-a33d-91d1ba3ca6d4"/>
    <ds:schemaRef ds:uri="ed5a73a6-ddc0-42a0-8631-94ab3ebf05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</Words>
  <Application>Microsoft Office PowerPoint</Application>
  <PresentationFormat>On-screen Show (4:3)</PresentationFormat>
  <Paragraphs>8</Paragraphs>
  <Slides>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2024-11-26T17:24:43Z</dcterms:created>
  <dcterms:modified xsi:type="dcterms:W3CDTF">2024-11-28T12:24:54Z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0x010100809EA353BBB24441A8F22413BA839A17</vt:lpwstr>
  </property>
</Properties>
</file>