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3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3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7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5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FA4C-B88F-4175-88C7-D2130C874A3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8361-EBCF-45C3-978D-79769A276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327921" cy="656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 never thought my life could be anything but catastrophe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But suddenly I begin to see a bit of good luck for me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Cause I've got a golden ticket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I've got a golden twinkle in my eye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 never had a chance to shine never a happy song to sing,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But suddenly half the world is mine what an amazing thing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Cause I've got a golden ticket.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I've got a golden sun up in the sky.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 never thought I'd see the day when I would face the world and say,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"Good morning. Look at the sun."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 never thought that I would be slap in the lap of luxury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Cause I have said it couldn't be done 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But it can be done. Yes, it can be done!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We never ever dared to think that there would be a golden time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When, bang in a glorious golden blink, our lives would become sublime!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Cause I've got a golden ticket - I've got a golden ticket</a:t>
            </a:r>
            <a:b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I've got a golden chance to make my way</a:t>
            </a:r>
            <a:r>
              <a:rPr lang="en-GB" b="1"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>
                <a:latin typeface="Comic Sans MS" panose="030F0702030302020204" pitchFamily="66" charset="0"/>
                <a:ea typeface="Calibri"/>
                <a:cs typeface="Times New Roman"/>
              </a:rPr>
              <a:t>And </a:t>
            </a: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with the golden ticket it's a golden day!</a:t>
            </a:r>
          </a:p>
        </p:txBody>
      </p:sp>
      <p:pic>
        <p:nvPicPr>
          <p:cNvPr id="3" name="Golden ticket - voice &amp; pi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0352" y="18864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8343" y="921312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Voice &amp; piano</a:t>
            </a:r>
          </a:p>
        </p:txBody>
      </p:sp>
      <p:pic>
        <p:nvPicPr>
          <p:cNvPr id="5" name="Golden ticket - voice onl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18154" y="155679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8154" y="224667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Voice only</a:t>
            </a:r>
          </a:p>
        </p:txBody>
      </p:sp>
      <p:pic>
        <p:nvPicPr>
          <p:cNvPr id="7" name="Golden ticket - accomp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67966" y="3861048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2152" y="4577675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accomp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394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8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A353BBB24441A8F22413BA839A17" ma:contentTypeVersion="7" ma:contentTypeDescription="Create a new document." ma:contentTypeScope="" ma:versionID="b45e7084a0508e0c6c0f29e5f99048a1">
  <xsd:schema xmlns:xsd="http://www.w3.org/2001/XMLSchema" xmlns:xs="http://www.w3.org/2001/XMLSchema" xmlns:p="http://schemas.microsoft.com/office/2006/metadata/properties" xmlns:ns2="8bd6443a-aaa3-4542-a33d-91d1ba3ca6d4" xmlns:ns3="ed5a73a6-ddc0-42a0-8631-94ab3ebf058f" targetNamespace="http://schemas.microsoft.com/office/2006/metadata/properties" ma:root="true" ma:fieldsID="f0cfaaec23a4b05175e0e767de6a4659" ns2:_="" ns3:_="">
    <xsd:import namespace="8bd6443a-aaa3-4542-a33d-91d1ba3ca6d4"/>
    <xsd:import namespace="ed5a73a6-ddc0-42a0-8631-94ab3ebf0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6443a-aaa3-4542-a33d-91d1ba3ca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a73a6-ddc0-42a0-8631-94ab3ebf0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2623D1-B79B-4F6E-BC44-6A40050CA0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629BF6-1F18-44F7-B01F-ACE1C1EB9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12C7F-45DE-41EF-BFD3-90C430360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6443a-aaa3-4542-a33d-91d1ba3ca6d4"/>
    <ds:schemaRef ds:uri="ed5a73a6-ddc0-42a0-8631-94ab3ebf0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</Words>
  <Application>Microsoft Office PowerPoint</Application>
  <PresentationFormat>On-screen Show (4:3)</PresentationFormat>
  <Paragraphs>5</Paragraphs>
  <Slides>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2024-11-26T17:22:09Z</dcterms:created>
  <dcterms:modified xsi:type="dcterms:W3CDTF">2024-11-28T12:24:13Z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0x010100809EA353BBB24441A8F22413BA839A17</vt:lpwstr>
  </property>
</Properties>
</file>