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0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8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0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5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1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6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0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7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3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ACFA-0742-4810-9541-1E7F3DC33AFC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3F57-EE17-4ECD-A87A-61BD5919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12844"/>
            <a:ext cx="798007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Who can take a sunrise - Sprinkle it with dew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Cover it in </a:t>
            </a:r>
            <a:r>
              <a:rPr lang="en-GB" sz="2400" b="1" dirty="0" err="1">
                <a:latin typeface="Comic Sans MS" panose="030F0702030302020204" pitchFamily="66" charset="0"/>
              </a:rPr>
              <a:t>choc'late</a:t>
            </a:r>
            <a:r>
              <a:rPr lang="en-GB" sz="2400" b="1" dirty="0">
                <a:latin typeface="Comic Sans MS" panose="030F0702030302020204" pitchFamily="66" charset="0"/>
              </a:rPr>
              <a:t> and a miracle or two?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The candy man. The candy man can.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Who can take a rainbow - Wrap it in a sigh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Soak it in the sun and make a </a:t>
            </a:r>
            <a:r>
              <a:rPr lang="en-GB" sz="2400" b="1" dirty="0" err="1">
                <a:latin typeface="Comic Sans MS" panose="030F0702030302020204" pitchFamily="66" charset="0"/>
              </a:rPr>
              <a:t>strawb'ry</a:t>
            </a:r>
            <a:r>
              <a:rPr lang="en-GB" sz="2400" b="1" dirty="0">
                <a:latin typeface="Comic Sans MS" panose="030F0702030302020204" pitchFamily="66" charset="0"/>
              </a:rPr>
              <a:t> lemon pie?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The candy man. The candy man can.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The candy man can 'cos he mixes it with love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And makes the world taste good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The candy man makes </a:t>
            </a:r>
            <a:r>
              <a:rPr lang="en-GB" sz="2400" b="1" dirty="0" err="1">
                <a:latin typeface="Comic Sans MS" panose="030F0702030302020204" pitchFamily="66" charset="0"/>
              </a:rPr>
              <a:t>ev'rything</a:t>
            </a:r>
            <a:r>
              <a:rPr lang="en-GB" sz="2400" b="1" dirty="0">
                <a:latin typeface="Comic Sans MS" panose="030F0702030302020204" pitchFamily="66" charset="0"/>
              </a:rPr>
              <a:t> he bakes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Satisfying and delicious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Talk about your childhood wishes!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You can even eat the dishes!</a:t>
            </a:r>
          </a:p>
        </p:txBody>
      </p:sp>
      <p:pic>
        <p:nvPicPr>
          <p:cNvPr id="2" name="Candy man - voice on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7993" y="5940355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89" y="6465295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Voice only</a:t>
            </a:r>
          </a:p>
        </p:txBody>
      </p:sp>
      <p:pic>
        <p:nvPicPr>
          <p:cNvPr id="5" name="Candy Man (piano &amp; voic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2360" y="479715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336" y="5434951"/>
            <a:ext cx="14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Piano &amp; voice</a:t>
            </a:r>
          </a:p>
        </p:txBody>
      </p:sp>
      <p:pic>
        <p:nvPicPr>
          <p:cNvPr id="7" name="Candy man - accomp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2360" y="5804283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5959" y="641834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Piano only</a:t>
            </a:r>
          </a:p>
        </p:txBody>
      </p:sp>
    </p:spTree>
    <p:extLst>
      <p:ext uri="{BB962C8B-B14F-4D97-AF65-F5344CB8AC3E}">
        <p14:creationId xmlns:p14="http://schemas.microsoft.com/office/powerpoint/2010/main" val="8358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2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37527"/>
            <a:ext cx="7779694" cy="4387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Who can take tomorrow - Dip it in a dream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Separate the sorrow and collect up all the cream?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The candy man. The candy man can!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The candy man can 'cos he mixes it with love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And makes the world taste good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And the world taste good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omic Sans MS" panose="030F0702030302020204" pitchFamily="66" charset="0"/>
                <a:ea typeface="Calibri"/>
                <a:cs typeface="Times New Roman"/>
              </a:rPr>
              <a:t>'cos the candy man thinks it should!</a:t>
            </a:r>
          </a:p>
        </p:txBody>
      </p:sp>
    </p:spTree>
    <p:extLst>
      <p:ext uri="{BB962C8B-B14F-4D97-AF65-F5344CB8AC3E}">
        <p14:creationId xmlns:p14="http://schemas.microsoft.com/office/powerpoint/2010/main" val="64233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A353BBB24441A8F22413BA839A17" ma:contentTypeVersion="7" ma:contentTypeDescription="Create a new document." ma:contentTypeScope="" ma:versionID="b45e7084a0508e0c6c0f29e5f99048a1">
  <xsd:schema xmlns:xsd="http://www.w3.org/2001/XMLSchema" xmlns:xs="http://www.w3.org/2001/XMLSchema" xmlns:p="http://schemas.microsoft.com/office/2006/metadata/properties" xmlns:ns2="8bd6443a-aaa3-4542-a33d-91d1ba3ca6d4" xmlns:ns3="ed5a73a6-ddc0-42a0-8631-94ab3ebf058f" targetNamespace="http://schemas.microsoft.com/office/2006/metadata/properties" ma:root="true" ma:fieldsID="f0cfaaec23a4b05175e0e767de6a4659" ns2:_="" ns3:_="">
    <xsd:import namespace="8bd6443a-aaa3-4542-a33d-91d1ba3ca6d4"/>
    <xsd:import namespace="ed5a73a6-ddc0-42a0-8631-94ab3ebf0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6443a-aaa3-4542-a33d-91d1ba3ca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a73a6-ddc0-42a0-8631-94ab3ebf0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172002-2B38-4C09-A2C7-1741EBD7B3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85AE34-C207-4572-86F5-66D025544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E7525-51B7-40F8-87FF-BDA818A6E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6443a-aaa3-4542-a33d-91d1ba3ca6d4"/>
    <ds:schemaRef ds:uri="ed5a73a6-ddc0-42a0-8631-94ab3ebf0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65</Words>
  <Application>Microsoft Office PowerPoint</Application>
  <PresentationFormat>On-screen Show (4:3)</PresentationFormat>
  <Paragraphs>26</Paragraphs>
  <Slides>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2024-11-26T08:34:26Z</dcterms:created>
  <dcterms:modified xsi:type="dcterms:W3CDTF">2024-11-28T12:22:21Z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0x010100809EA353BBB24441A8F22413BA839A17</vt:lpwstr>
  </property>
</Properties>
</file>