
<file path=[Content_Types].xml><?xml version="1.0" encoding="utf-8"?>
<Types xmlns="http://schemas.openxmlformats.org/package/2006/content-types">
  <Default Extension="png" ContentType="image/png"/>
  <Default Extension="svg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vi Gregory-Gunn" initials="SG" lastIdx="3" clrIdx="0">
    <p:extLst>
      <p:ext uri="{19B8F6BF-5375-455C-9EA6-DF929625EA0E}">
        <p15:presenceInfo xmlns:p15="http://schemas.microsoft.com/office/powerpoint/2012/main" userId="Sevi Gregory-Gu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2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D95FE-9765-44D1-8778-42A0CF6342E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83FD-8647-4C42-8C00-58671BF76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4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3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85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7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2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1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3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BE92-61CA-4F68-88D8-C14805455A3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88DB-E0A7-4E5C-8BC8-0C1E6DC53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4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-5626100"/>
            <a:ext cx="8807583" cy="97663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latin typeface="+mn-lt"/>
              </a:rPr>
              <a:t>Staying safe online</a:t>
            </a:r>
            <a:endParaRPr lang="en-GB" sz="7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6" y="4140200"/>
            <a:ext cx="8667463" cy="100662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&lt;strong&gt;Snapchat&lt;/strong&gt; logo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098" y="-36863"/>
            <a:ext cx="3135618" cy="1744188"/>
          </a:xfrm>
          <a:prstGeom prst="rect">
            <a:avLst/>
          </a:prstGeom>
        </p:spPr>
      </p:pic>
      <p:pic>
        <p:nvPicPr>
          <p:cNvPr id="5" name="Picture 4" descr="Archivo:&lt;strong&gt;WhatsApp&lt;/strong&gt; logo-color-vertical.svg - Wikipedia, la enciclopedia lib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12" y="-36863"/>
            <a:ext cx="1744188" cy="1744188"/>
          </a:xfrm>
          <a:prstGeom prst="rect">
            <a:avLst/>
          </a:prstGeom>
        </p:spPr>
      </p:pic>
      <p:pic>
        <p:nvPicPr>
          <p:cNvPr id="6" name="Picture 5" descr="&lt;strong&gt;Roblox&lt;/strong&gt; - Wikipidiy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2964"/>
            <a:ext cx="1752752" cy="1525035"/>
          </a:xfrm>
          <a:prstGeom prst="rect">
            <a:avLst/>
          </a:prstGeom>
        </p:spPr>
      </p:pic>
      <p:pic>
        <p:nvPicPr>
          <p:cNvPr id="7" name="Picture 6" descr="Free vector graphic: &lt;strong&gt;Facebook&lt;/strong&gt;, Button, Pin, Vector, Icon - Free Imag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699" y="5233179"/>
            <a:ext cx="1603601" cy="1596947"/>
          </a:xfrm>
          <a:prstGeom prst="rect">
            <a:avLst/>
          </a:prstGeom>
        </p:spPr>
      </p:pic>
      <p:pic>
        <p:nvPicPr>
          <p:cNvPr id="8" name="Picture 7" descr="&lt;strong&gt;Youtube&lt;/strong&gt; Red Social · Free image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9" y="0"/>
            <a:ext cx="1877891" cy="1161797"/>
          </a:xfrm>
          <a:prstGeom prst="rect">
            <a:avLst/>
          </a:prstGeom>
        </p:spPr>
      </p:pic>
      <p:pic>
        <p:nvPicPr>
          <p:cNvPr id="9" name="Picture 8" descr="How to Use &lt;strong&gt;iMessage&lt;/strong&gt;: Free Tutorials for Apple-Device Messag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1" y="5332964"/>
            <a:ext cx="1550090" cy="1550090"/>
          </a:xfrm>
          <a:prstGeom prst="rect">
            <a:avLst/>
          </a:prstGeom>
        </p:spPr>
      </p:pic>
      <p:pic>
        <p:nvPicPr>
          <p:cNvPr id="10" name="Picture 9" descr="&lt;strong&gt;Scratch&lt;/strong&gt; 28May05 - &lt;strong&gt;Scratch&lt;/strong&gt; Wik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75" y="5717605"/>
            <a:ext cx="3003803" cy="11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0629"/>
            <a:ext cx="12801600" cy="78213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08537" y="-4575025"/>
            <a:ext cx="5747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END!!</a:t>
            </a:r>
          </a:p>
          <a:p>
            <a:r>
              <a:rPr lang="en-GB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</a:t>
            </a:r>
            <a:r>
              <a:rPr lang="en-GB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GB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 and </a:t>
            </a:r>
            <a:r>
              <a:rPr lang="en-GB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GB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</a:t>
            </a:r>
            <a:endParaRPr lang="en-GB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04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Passwords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Some passwords are very common and are easy to remember if your password is here then change it NOW</a:t>
            </a:r>
          </a:p>
          <a:p>
            <a:r>
              <a:rPr lang="pl-PL" dirty="0"/>
              <a:t>123456</a:t>
            </a:r>
          </a:p>
          <a:p>
            <a:r>
              <a:rPr lang="pl-PL" dirty="0"/>
              <a:t>123456789</a:t>
            </a:r>
          </a:p>
          <a:p>
            <a:r>
              <a:rPr lang="pl-PL" dirty="0"/>
              <a:t>qwerty</a:t>
            </a:r>
          </a:p>
          <a:p>
            <a:r>
              <a:rPr lang="pl-PL" dirty="0"/>
              <a:t>password</a:t>
            </a:r>
          </a:p>
          <a:p>
            <a:r>
              <a:rPr lang="pl-PL" dirty="0"/>
              <a:t>12345</a:t>
            </a:r>
          </a:p>
          <a:p>
            <a:r>
              <a:rPr lang="pl-PL" dirty="0"/>
              <a:t>qwerty123</a:t>
            </a:r>
          </a:p>
          <a:p>
            <a:r>
              <a:rPr lang="pl-PL" dirty="0"/>
              <a:t>1q2w3e</a:t>
            </a:r>
          </a:p>
          <a:p>
            <a:r>
              <a:rPr lang="pl-PL" dirty="0"/>
              <a:t>12345678</a:t>
            </a:r>
          </a:p>
          <a:p>
            <a:r>
              <a:rPr lang="pl-PL" dirty="0"/>
              <a:t>111111</a:t>
            </a:r>
          </a:p>
          <a:p>
            <a:r>
              <a:rPr lang="pl-PL" dirty="0" smtClean="0"/>
              <a:t>1234567890</a:t>
            </a:r>
            <a:endParaRPr lang="en-GB" dirty="0" smtClean="0"/>
          </a:p>
          <a:p>
            <a:r>
              <a:rPr lang="en-GB" dirty="0" smtClean="0"/>
              <a:t>Guest</a:t>
            </a:r>
          </a:p>
          <a:p>
            <a:r>
              <a:rPr lang="en-GB" dirty="0" smtClean="0"/>
              <a:t>1234</a:t>
            </a:r>
          </a:p>
          <a:p>
            <a:r>
              <a:rPr lang="en-GB" dirty="0" smtClean="0"/>
              <a:t>(your name)</a:t>
            </a:r>
          </a:p>
          <a:p>
            <a:r>
              <a:rPr lang="en-GB" dirty="0" err="1" smtClean="0"/>
              <a:t>barbie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972300" y="4806367"/>
            <a:ext cx="4212771" cy="85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How to make a safe password</a:t>
            </a:r>
          </a:p>
          <a:p>
            <a:pPr marL="342900" indent="-342900" algn="ctr">
              <a:buAutoNum type="arabicPeriod"/>
            </a:pP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Use a special character</a:t>
            </a:r>
          </a:p>
          <a:p>
            <a:pPr marL="342900" indent="-342900" algn="ctr">
              <a:buAutoNum type="arabicPeriod"/>
            </a:pP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Use capital letters</a:t>
            </a:r>
          </a:p>
          <a:p>
            <a:pPr marL="342900" indent="-342900" algn="ctr">
              <a:buAutoNum type="arabicPeriod"/>
            </a:pP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Make it not make sense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4. Use more than 9 characters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GB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ratings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84700" y="1426595"/>
            <a:ext cx="64897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sites are not for children</a:t>
            </a:r>
          </a:p>
          <a:p>
            <a:r>
              <a:rPr lang="en-GB" dirty="0" smtClean="0"/>
              <a:t>I found out the age rating for sites that children in the school use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</a:t>
            </a:r>
            <a:r>
              <a:rPr lang="en-GB" dirty="0" err="1" smtClean="0"/>
              <a:t>Roblox</a:t>
            </a:r>
            <a:r>
              <a:rPr lang="en-GB" dirty="0" smtClean="0"/>
              <a:t> (lots of age ratings but mostly all ages)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</a:t>
            </a:r>
            <a:r>
              <a:rPr lang="en-GB" dirty="0" err="1" smtClean="0"/>
              <a:t>SnapChat</a:t>
            </a:r>
            <a:r>
              <a:rPr lang="en-GB" dirty="0" smtClean="0"/>
              <a:t> 13+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</a:t>
            </a:r>
            <a:r>
              <a:rPr lang="en-GB" dirty="0" err="1"/>
              <a:t>Y</a:t>
            </a:r>
            <a:r>
              <a:rPr lang="en-GB" dirty="0" err="1" smtClean="0"/>
              <a:t>outube</a:t>
            </a:r>
            <a:r>
              <a:rPr lang="en-GB" dirty="0" smtClean="0"/>
              <a:t> 13+ but </a:t>
            </a:r>
            <a:r>
              <a:rPr lang="en-GB" dirty="0" err="1" smtClean="0"/>
              <a:t>youtube</a:t>
            </a:r>
            <a:r>
              <a:rPr lang="en-GB" dirty="0" smtClean="0"/>
              <a:t> kids is all ages</a:t>
            </a:r>
          </a:p>
          <a:p>
            <a:endParaRPr lang="en-GB" dirty="0"/>
          </a:p>
          <a:p>
            <a:r>
              <a:rPr lang="en-GB" dirty="0" smtClean="0"/>
              <a:t>                      </a:t>
            </a:r>
            <a:r>
              <a:rPr lang="en-GB" dirty="0" err="1" smtClean="0"/>
              <a:t>Whatsapp</a:t>
            </a:r>
            <a:r>
              <a:rPr lang="en-GB" dirty="0" smtClean="0"/>
              <a:t> 16+</a:t>
            </a:r>
          </a:p>
          <a:p>
            <a:endParaRPr lang="en-GB" dirty="0"/>
          </a:p>
          <a:p>
            <a:r>
              <a:rPr lang="en-GB" dirty="0" smtClean="0"/>
              <a:t>                      </a:t>
            </a:r>
            <a:r>
              <a:rPr lang="en-GB" dirty="0" err="1" smtClean="0"/>
              <a:t>TikTok</a:t>
            </a:r>
            <a:r>
              <a:rPr lang="en-GB" dirty="0" smtClean="0"/>
              <a:t> 13+</a:t>
            </a:r>
          </a:p>
          <a:p>
            <a:endParaRPr lang="en-GB" dirty="0"/>
          </a:p>
          <a:p>
            <a:r>
              <a:rPr lang="en-GB" dirty="0" smtClean="0"/>
              <a:t>                     Scratch 7+</a:t>
            </a:r>
          </a:p>
          <a:p>
            <a:endParaRPr lang="en-GB" dirty="0"/>
          </a:p>
          <a:p>
            <a:r>
              <a:rPr lang="en-GB" dirty="0" smtClean="0"/>
              <a:t>                     Scratch Jr 4+</a:t>
            </a:r>
          </a:p>
          <a:p>
            <a:endParaRPr lang="en-GB" dirty="0"/>
          </a:p>
          <a:p>
            <a:r>
              <a:rPr lang="en-GB" dirty="0" smtClean="0"/>
              <a:t>                      </a:t>
            </a:r>
          </a:p>
          <a:p>
            <a:endParaRPr lang="en-GB" dirty="0"/>
          </a:p>
        </p:txBody>
      </p:sp>
      <p:pic>
        <p:nvPicPr>
          <p:cNvPr id="4" name="Picture 3" descr="File:&lt;strong&gt;Age&lt;/strong&gt; warning symbol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41" y="4806367"/>
            <a:ext cx="1671329" cy="1671329"/>
          </a:xfrm>
          <a:prstGeom prst="rect">
            <a:avLst/>
          </a:prstGeom>
        </p:spPr>
      </p:pic>
      <p:pic>
        <p:nvPicPr>
          <p:cNvPr id="5" name="Picture 4" descr="List of episodes by BBFC &lt;strong&gt;rating&lt;/strong&gt; - Wikisimpsons, the Simpsons Wik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" y="5100398"/>
            <a:ext cx="1707733" cy="1377298"/>
          </a:xfrm>
          <a:prstGeom prst="rect">
            <a:avLst/>
          </a:prstGeom>
        </p:spPr>
      </p:pic>
      <p:pic>
        <p:nvPicPr>
          <p:cNvPr id="6" name="Picture 5" descr="British Board of Film Classification - Codex Gamicus - Humanity'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5375196"/>
            <a:ext cx="952500" cy="952500"/>
          </a:xfrm>
          <a:prstGeom prst="rect">
            <a:avLst/>
          </a:prstGeom>
        </p:spPr>
      </p:pic>
      <p:pic>
        <p:nvPicPr>
          <p:cNvPr id="7" name="Picture 6" descr="British Board of Film Classification - Codex Gamicus - Humanity'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00" y="5351180"/>
            <a:ext cx="955970" cy="8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70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Fake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847" y="574586"/>
            <a:ext cx="6281873" cy="5248622"/>
          </a:xfrm>
        </p:spPr>
        <p:txBody>
          <a:bodyPr/>
          <a:lstStyle/>
          <a:p>
            <a:r>
              <a:rPr lang="en-GB" dirty="0" smtClean="0"/>
              <a:t>Fake profiles are profiles that steal all of your posts or try to get your friends to follow that account</a:t>
            </a:r>
          </a:p>
          <a:p>
            <a:r>
              <a:rPr lang="en-GB" dirty="0" smtClean="0"/>
              <a:t>If you see any fake profiles block and/or report them</a:t>
            </a:r>
          </a:p>
          <a:p>
            <a:r>
              <a:rPr lang="en-GB" dirty="0" smtClean="0"/>
              <a:t>If the fake profile has less friends or a different name or a typo it could be fake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035" y="381425"/>
            <a:ext cx="2486648" cy="15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share your personal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 before you post a image of yourself</a:t>
            </a:r>
          </a:p>
          <a:p>
            <a:r>
              <a:rPr lang="en-GB" dirty="0" smtClean="0"/>
              <a:t>Do not wear school clothes or clothes with local company logos</a:t>
            </a:r>
          </a:p>
          <a:p>
            <a:r>
              <a:rPr lang="en-GB" dirty="0" smtClean="0"/>
              <a:t>Do NOT share your name address or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75" y="244475"/>
            <a:ext cx="2105025" cy="2105025"/>
          </a:xfrm>
          <a:prstGeom prst="rect">
            <a:avLst/>
          </a:prstGeom>
        </p:spPr>
      </p:pic>
      <p:pic>
        <p:nvPicPr>
          <p:cNvPr id="5" name="Picture 4" descr="Clipart - &lt;strong&gt;No&lt;/strong&gt;-sig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65" y="456065"/>
            <a:ext cx="1681843" cy="16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Posts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875" y="236325"/>
            <a:ext cx="2626150" cy="2626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828800"/>
            <a:ext cx="2945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posts are posts that try to get you to do a</a:t>
            </a:r>
          </a:p>
          <a:p>
            <a:r>
              <a:rPr lang="en-GB" dirty="0" smtClean="0"/>
              <a:t>Task like liking or following</a:t>
            </a:r>
          </a:p>
          <a:p>
            <a:r>
              <a:rPr lang="en-GB" dirty="0" smtClean="0"/>
              <a:t>They make them scary by putting something like</a:t>
            </a:r>
          </a:p>
          <a:p>
            <a:r>
              <a:rPr lang="en-GB" dirty="0" smtClean="0"/>
              <a:t>A SPIDER WILL COME INTO YOUR BED IF YO DON’T DO IT! Here Is a example of a challenge post</a:t>
            </a:r>
          </a:p>
        </p:txBody>
      </p:sp>
      <p:sp>
        <p:nvSpPr>
          <p:cNvPr id="7" name="Rectangle 6"/>
          <p:cNvSpPr/>
          <p:nvPr/>
        </p:nvSpPr>
        <p:spPr>
          <a:xfrm>
            <a:off x="8114875" y="3132454"/>
            <a:ext cx="2769025" cy="3347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LIKE AND FOLLOW OR THIS FACE WITH RED EYES WILL SLEEP WITH YOU TONIGHT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4692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DONT SPREAD THE TROLLING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747" y="841286"/>
            <a:ext cx="6281873" cy="5248622"/>
          </a:xfrm>
        </p:spPr>
        <p:txBody>
          <a:bodyPr>
            <a:noAutofit/>
          </a:bodyPr>
          <a:lstStyle/>
          <a:p>
            <a:r>
              <a:rPr lang="en-GB" sz="4000" dirty="0" smtClean="0"/>
              <a:t>TROLLING IS A BAD THING AND IF IT HAPPENS TO YOU REPORT IT AND DON’T SPREAD IT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673" y="175916"/>
            <a:ext cx="6146020" cy="62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camming</a:t>
            </a:r>
            <a:endParaRPr lang="en-GB" dirty="0"/>
          </a:p>
        </p:txBody>
      </p:sp>
      <p:pic>
        <p:nvPicPr>
          <p:cNvPr id="4" name="Content Placeholder 3" descr="Scam Alert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257800"/>
            <a:ext cx="2844800" cy="1600200"/>
          </a:xfrm>
        </p:spPr>
      </p:pic>
      <p:sp>
        <p:nvSpPr>
          <p:cNvPr id="5" name="TextBox 4"/>
          <p:cNvSpPr txBox="1"/>
          <p:nvPr/>
        </p:nvSpPr>
        <p:spPr>
          <a:xfrm>
            <a:off x="5094514" y="1610087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scam is like go to this website for robux or vbux</a:t>
            </a:r>
          </a:p>
          <a:p>
            <a:r>
              <a:rPr lang="en-GB" dirty="0" smtClean="0"/>
              <a:t>So usually if it seems to good to be true it’s probably not</a:t>
            </a:r>
            <a:endParaRPr lang="en-GB" dirty="0"/>
          </a:p>
        </p:txBody>
      </p:sp>
      <p:pic>
        <p:nvPicPr>
          <p:cNvPr id="6" name="Picture 5" descr="Roblox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49" y="4806367"/>
            <a:ext cx="1905000" cy="2066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7943" y="3812513"/>
            <a:ext cx="4931228" cy="99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FREE</a:t>
            </a:r>
            <a:r>
              <a:rPr lang="en-GB" dirty="0" smtClean="0"/>
              <a:t> </a:t>
            </a:r>
            <a:r>
              <a:rPr lang="en-GB" sz="3600" dirty="0" smtClean="0"/>
              <a:t>ROBUX AND FREE V-BUCKS</a:t>
            </a:r>
            <a:endParaRPr lang="en-GB" sz="3600" dirty="0"/>
          </a:p>
        </p:txBody>
      </p:sp>
      <p:pic>
        <p:nvPicPr>
          <p:cNvPr id="8" name="Picture 7" descr="&lt;strong&gt;V-Bucks&lt;/strong&gt; - Fortnite Wik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4815467"/>
            <a:ext cx="2270577" cy="20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259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 is bad because it tries to take your money by making an ai video of a family member you have</a:t>
            </a:r>
          </a:p>
          <a:p>
            <a:r>
              <a:rPr lang="en-GB" dirty="0" smtClean="0"/>
              <a:t>Ask the family member if you don’t think it real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ai is a new dangerous thing on the internet it is everywhere try to avoid it</a:t>
            </a:r>
            <a:endParaRPr lang="en-GB" dirty="0"/>
          </a:p>
        </p:txBody>
      </p:sp>
      <p:pic>
        <p:nvPicPr>
          <p:cNvPr id="4" name="Picture 3" descr="1920x1080px | free download | HD wallpaper: blue and teal world ma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61" y="189110"/>
            <a:ext cx="3450551" cy="2160815"/>
          </a:xfrm>
          <a:prstGeom prst="rect">
            <a:avLst/>
          </a:prstGeom>
        </p:spPr>
      </p:pic>
      <p:pic>
        <p:nvPicPr>
          <p:cNvPr id="5" name="Picture 4" descr="Planet &lt;strong&gt;Earth&lt;/strong&gt;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12" y="0"/>
            <a:ext cx="2292401" cy="2349925"/>
          </a:xfrm>
          <a:prstGeom prst="rect">
            <a:avLst/>
          </a:prstGeom>
        </p:spPr>
      </p:pic>
      <p:pic>
        <p:nvPicPr>
          <p:cNvPr id="6" name="Picture 5" descr="Clipart - &lt;strong&gt;Computer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50" y="0"/>
            <a:ext cx="1981136" cy="19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91</TotalTime>
  <Words>384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Rockwell</vt:lpstr>
      <vt:lpstr>Wingdings</vt:lpstr>
      <vt:lpstr>Atlas</vt:lpstr>
      <vt:lpstr>Staying safe online</vt:lpstr>
      <vt:lpstr>Common Passwords</vt:lpstr>
      <vt:lpstr>Site ratings</vt:lpstr>
      <vt:lpstr>Fake Profiles</vt:lpstr>
      <vt:lpstr>Don’t share your personal information</vt:lpstr>
      <vt:lpstr>Challenge Posts</vt:lpstr>
      <vt:lpstr>DONT SPREAD THE TROLLING</vt:lpstr>
      <vt:lpstr>Scamming</vt:lpstr>
      <vt:lpstr>AI</vt:lpstr>
      <vt:lpstr>PowerPoint Presentation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safe online</dc:title>
  <dc:creator>Sevi Gregory-Gunn</dc:creator>
  <cp:lastModifiedBy>Sevi Gregory-Gunn</cp:lastModifiedBy>
  <cp:revision>14</cp:revision>
  <dcterms:created xsi:type="dcterms:W3CDTF">2024-05-30T09:01:38Z</dcterms:created>
  <dcterms:modified xsi:type="dcterms:W3CDTF">2024-06-13T08:21:42Z</dcterms:modified>
</cp:coreProperties>
</file>